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5" r:id="rId9"/>
    <p:sldId id="315" r:id="rId10"/>
    <p:sldId id="282" r:id="rId11"/>
    <p:sldId id="271" r:id="rId12"/>
    <p:sldId id="283" r:id="rId13"/>
    <p:sldId id="314" r:id="rId14"/>
    <p:sldId id="272" r:id="rId15"/>
    <p:sldId id="266" r:id="rId16"/>
    <p:sldId id="281" r:id="rId17"/>
    <p:sldId id="292" r:id="rId18"/>
  </p:sldIdLst>
  <p:sldSz cx="9144000" cy="5143500" type="screen16x9"/>
  <p:notesSz cx="6858000" cy="9144000"/>
  <p:embeddedFontLst>
    <p:embeddedFont>
      <p:font typeface="Dela Gothic One" panose="020B0604020202020204" charset="-128"/>
      <p:regular r:id="rId20"/>
    </p:embeddedFont>
    <p:embeddedFont>
      <p:font typeface="Didact Gothic" panose="020B0604020202020204" charset="0"/>
      <p:regular r:id="rId21"/>
    </p:embeddedFont>
    <p:embeddedFont>
      <p:font typeface="Roboto Condensed Light" panose="02000000000000000000" pitchFamily="2" charset="0"/>
      <p:regular r:id="rId22"/>
      <p:italic r:id="rId23"/>
    </p:embeddedFont>
    <p:embeddedFont>
      <p:font typeface="Saira SemiCondensed ExtraBold" panose="020B0604020202020204" charset="0"/>
      <p:bold r:id="rId24"/>
    </p:embeddedFont>
    <p:embeddedFont>
      <p:font typeface="Sora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3C"/>
    <a:srgbClr val="F67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35CE45-8500-4088-B2A0-BC4D5E4E0330}">
  <a:tblStyle styleId="{CD35CE45-8500-4088-B2A0-BC4D5E4E03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E1234B-186A-4419-8B69-D8974F3148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eebc273f4e_0_19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eebc273f4e_0_19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eebc273f4e_0_19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eebc273f4e_0_19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eebc273f4e_0_19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eebc273f4e_0_19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eebc273f4e_0_19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eebc273f4e_0_19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41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eebc273f4e_0_19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eebc273f4e_0_19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ea901b647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ea901b647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eebc273f4e_0_1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eebc273f4e_0_1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eebc273f4e_0_2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eebc273f4e_0_2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a901b64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ea901b64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eebc273f4e_0_2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eebc273f4e_0_2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ea78fb5ef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ea78fb5ef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a901b64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a901b64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a901b6474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a901b6474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a901b647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a901b647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ebc273f4e_0_1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ebc273f4e_0_1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ebc273f4e_0_1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ebc273f4e_0_1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983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 rot="2199683" flipH="1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6316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1"/>
          </p:nvPr>
        </p:nvSpPr>
        <p:spPr>
          <a:xfrm>
            <a:off x="6316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4610825" y="20395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1"/>
          </p:nvPr>
        </p:nvSpPr>
        <p:spPr>
          <a:xfrm>
            <a:off x="4365425" y="2711675"/>
            <a:ext cx="40512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4"/>
          <p:cNvSpPr/>
          <p:nvPr/>
        </p:nvSpPr>
        <p:spPr>
          <a:xfrm rot="-1800031">
            <a:off x="-348730" y="2640965"/>
            <a:ext cx="3286064" cy="328608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body" idx="1"/>
          </p:nvPr>
        </p:nvSpPr>
        <p:spPr>
          <a:xfrm>
            <a:off x="717425" y="1524450"/>
            <a:ext cx="4099800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/>
          <p:nvPr/>
        </p:nvSpPr>
        <p:spPr>
          <a:xfrm rot="1799997" flipH="1">
            <a:off x="6537827" y="30810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rot="611828" flipH="1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/>
          <p:nvPr/>
        </p:nvSpPr>
        <p:spPr>
          <a:xfrm rot="-4973903">
            <a:off x="-102692" y="3477009"/>
            <a:ext cx="2460867" cy="2460920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6"/>
          <p:cNvSpPr/>
          <p:nvPr/>
        </p:nvSpPr>
        <p:spPr>
          <a:xfrm rot="458696" flipH="1">
            <a:off x="6986603" y="-311446"/>
            <a:ext cx="2618133" cy="261813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rot="-2171659" flipH="1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1037531" flipH="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489472" flipH="1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7425" y="1233417"/>
            <a:ext cx="770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2351518" flipH="1">
            <a:off x="6547852" y="-948225"/>
            <a:ext cx="3177085" cy="317708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-2026238" flipH="1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 rot="8743419" flipH="1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549400" y="1443450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1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116050" y="2726875"/>
            <a:ext cx="4911900" cy="11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4" name="Google Shape;44;p9"/>
          <p:cNvGrpSpPr/>
          <p:nvPr/>
        </p:nvGrpSpPr>
        <p:grpSpPr>
          <a:xfrm>
            <a:off x="803157" y="593376"/>
            <a:ext cx="545147" cy="506901"/>
            <a:chOff x="4818730" y="3307263"/>
            <a:chExt cx="1827512" cy="1699300"/>
          </a:xfrm>
        </p:grpSpPr>
        <p:sp>
          <p:nvSpPr>
            <p:cNvPr id="45" name="Google Shape;45;p9"/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9"/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9"/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9"/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9"/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9"/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9"/>
          <p:cNvGrpSpPr/>
          <p:nvPr/>
        </p:nvGrpSpPr>
        <p:grpSpPr>
          <a:xfrm rot="-3253952" flipH="1">
            <a:off x="8118359" y="4003518"/>
            <a:ext cx="161701" cy="641985"/>
            <a:chOff x="7004550" y="3676293"/>
            <a:chExt cx="161700" cy="641982"/>
          </a:xfrm>
        </p:grpSpPr>
        <p:sp>
          <p:nvSpPr>
            <p:cNvPr id="71" name="Google Shape;71;p9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9"/>
          <p:cNvSpPr/>
          <p:nvPr/>
        </p:nvSpPr>
        <p:spPr>
          <a:xfrm rot="-9000010" flipH="1">
            <a:off x="-621258" y="-1246672"/>
            <a:ext cx="3812743" cy="381274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>
            <a:endParaRPr/>
          </a:p>
        </p:txBody>
      </p:sp>
      <p:sp>
        <p:nvSpPr>
          <p:cNvPr id="79" name="Google Shape;79;p10"/>
          <p:cNvSpPr/>
          <p:nvPr/>
        </p:nvSpPr>
        <p:spPr>
          <a:xfrm rot="1974335" flipH="1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 hasCustomPrompt="1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6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7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8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0" hasCustomPrompt="1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/>
          <p:nvPr/>
        </p:nvSpPr>
        <p:spPr>
          <a:xfrm rot="3592469" flipH="1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2" r:id="rId10"/>
    <p:sldLayoutId id="2147483669" r:id="rId11"/>
    <p:sldLayoutId id="2147483670" r:id="rId12"/>
    <p:sldLayoutId id="2147483671" r:id="rId13"/>
    <p:sldLayoutId id="2147483676" r:id="rId14"/>
    <p:sldLayoutId id="2147483682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fif"/><Relationship Id="rId4" Type="http://schemas.openxmlformats.org/officeDocument/2006/relationships/image" Target="../media/image3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4"/>
                </a:solidFill>
              </a:rPr>
              <a:t>GAME</a:t>
            </a:r>
            <a:r>
              <a:rPr lang="he-IL" sz="5400" dirty="0">
                <a:solidFill>
                  <a:schemeClr val="accent4"/>
                </a:solidFill>
              </a:rPr>
              <a:t>’</a:t>
            </a:r>
            <a:r>
              <a:rPr lang="en-US" sz="5400" dirty="0">
                <a:solidFill>
                  <a:schemeClr val="accent4"/>
                </a:solidFill>
              </a:rPr>
              <a:t>S RATING</a:t>
            </a:r>
            <a:br>
              <a:rPr lang="he-IL" dirty="0"/>
            </a:br>
            <a:r>
              <a:rPr lang="en-US" sz="4000" dirty="0"/>
              <a:t>and what</a:t>
            </a:r>
            <a:r>
              <a:rPr lang="he-IL" sz="4000" dirty="0"/>
              <a:t>’</a:t>
            </a:r>
            <a:r>
              <a:rPr lang="en-US" sz="4000" dirty="0"/>
              <a:t>s effect them.</a:t>
            </a:r>
            <a:br>
              <a:rPr lang="en" dirty="0"/>
            </a:br>
            <a:endParaRPr dirty="0">
              <a:solidFill>
                <a:schemeClr val="accent4"/>
              </a:solidFill>
            </a:endParaRPr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1039324" y="2109199"/>
            <a:ext cx="4286342" cy="459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science project with Machine Learning</a:t>
            </a:r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233909-3F2C-4539-831C-6B81DD0E05F5}"/>
              </a:ext>
            </a:extLst>
          </p:cNvPr>
          <p:cNvSpPr txBox="1"/>
          <p:nvPr/>
        </p:nvSpPr>
        <p:spPr>
          <a:xfrm>
            <a:off x="1001484" y="3573993"/>
            <a:ext cx="4668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Shahar Eliyahu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Arad Bivas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GitHub</a:t>
            </a:r>
          </a:p>
          <a:p>
            <a:endParaRPr lang="en-I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74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2384" name="Google Shape;2384;p74"/>
          <p:cNvSpPr txBox="1">
            <a:spLocks noGrp="1"/>
          </p:cNvSpPr>
          <p:nvPr>
            <p:ph type="subTitle" idx="1"/>
          </p:nvPr>
        </p:nvSpPr>
        <p:spPr>
          <a:xfrm flipH="1">
            <a:off x="4612750" y="4310442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Regression and Auto-</a:t>
            </a:r>
            <a:r>
              <a:rPr lang="en-US" dirty="0" err="1"/>
              <a:t>Sklearn</a:t>
            </a:r>
            <a:r>
              <a:rPr lang="en-US" dirty="0"/>
              <a:t> 2.0 </a:t>
            </a:r>
            <a:endParaRPr dirty="0"/>
          </a:p>
        </p:txBody>
      </p:sp>
      <p:grpSp>
        <p:nvGrpSpPr>
          <p:cNvPr id="2385" name="Google Shape;2385;p74"/>
          <p:cNvGrpSpPr/>
          <p:nvPr/>
        </p:nvGrpSpPr>
        <p:grpSpPr>
          <a:xfrm>
            <a:off x="516093" y="602437"/>
            <a:ext cx="4055765" cy="4217082"/>
            <a:chOff x="516093" y="602437"/>
            <a:chExt cx="4055765" cy="4217082"/>
          </a:xfrm>
        </p:grpSpPr>
        <p:sp>
          <p:nvSpPr>
            <p:cNvPr id="2386" name="Google Shape;2386;p74"/>
            <p:cNvSpPr/>
            <p:nvPr/>
          </p:nvSpPr>
          <p:spPr>
            <a:xfrm rot="-877376">
              <a:off x="618493" y="2796073"/>
              <a:ext cx="3784421" cy="1296840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4"/>
            <p:cNvSpPr/>
            <p:nvPr/>
          </p:nvSpPr>
          <p:spPr>
            <a:xfrm>
              <a:off x="754717" y="629731"/>
              <a:ext cx="575937" cy="1098996"/>
            </a:xfrm>
            <a:custGeom>
              <a:avLst/>
              <a:gdLst/>
              <a:ahLst/>
              <a:cxnLst/>
              <a:rect l="l" t="t" r="r" b="b"/>
              <a:pathLst>
                <a:path w="25302" h="48281" extrusionOk="0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4"/>
            <p:cNvSpPr/>
            <p:nvPr/>
          </p:nvSpPr>
          <p:spPr>
            <a:xfrm>
              <a:off x="895624" y="602437"/>
              <a:ext cx="616431" cy="1126812"/>
            </a:xfrm>
            <a:custGeom>
              <a:avLst/>
              <a:gdLst/>
              <a:ahLst/>
              <a:cxnLst/>
              <a:rect l="l" t="t" r="r" b="b"/>
              <a:pathLst>
                <a:path w="27081" h="49503" extrusionOk="0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4"/>
            <p:cNvSpPr/>
            <p:nvPr/>
          </p:nvSpPr>
          <p:spPr>
            <a:xfrm>
              <a:off x="1092302" y="613865"/>
              <a:ext cx="393928" cy="905287"/>
            </a:xfrm>
            <a:custGeom>
              <a:avLst/>
              <a:gdLst/>
              <a:ahLst/>
              <a:cxnLst/>
              <a:rect l="l" t="t" r="r" b="b"/>
              <a:pathLst>
                <a:path w="17306" h="39771" extrusionOk="0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4"/>
            <p:cNvSpPr/>
            <p:nvPr/>
          </p:nvSpPr>
          <p:spPr>
            <a:xfrm>
              <a:off x="1010102" y="666540"/>
              <a:ext cx="314100" cy="330898"/>
            </a:xfrm>
            <a:custGeom>
              <a:avLst/>
              <a:gdLst/>
              <a:ahLst/>
              <a:cxnLst/>
              <a:rect l="l" t="t" r="r" b="b"/>
              <a:pathLst>
                <a:path w="13799" h="14537" extrusionOk="0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4"/>
            <p:cNvSpPr/>
            <p:nvPr/>
          </p:nvSpPr>
          <p:spPr>
            <a:xfrm>
              <a:off x="1034755" y="691967"/>
              <a:ext cx="265388" cy="280024"/>
            </a:xfrm>
            <a:custGeom>
              <a:avLst/>
              <a:gdLst/>
              <a:ahLst/>
              <a:cxnLst/>
              <a:rect l="l" t="t" r="r" b="b"/>
              <a:pathLst>
                <a:path w="11659" h="12302" extrusionOk="0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4"/>
            <p:cNvSpPr/>
            <p:nvPr/>
          </p:nvSpPr>
          <p:spPr>
            <a:xfrm>
              <a:off x="1067057" y="726636"/>
              <a:ext cx="200196" cy="210462"/>
            </a:xfrm>
            <a:custGeom>
              <a:avLst/>
              <a:gdLst/>
              <a:ahLst/>
              <a:cxnLst/>
              <a:rect l="l" t="t" r="r" b="b"/>
              <a:pathLst>
                <a:path w="8795" h="9246" extrusionOk="0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4"/>
            <p:cNvSpPr/>
            <p:nvPr/>
          </p:nvSpPr>
          <p:spPr>
            <a:xfrm>
              <a:off x="1143952" y="1042345"/>
              <a:ext cx="251890" cy="264819"/>
            </a:xfrm>
            <a:custGeom>
              <a:avLst/>
              <a:gdLst/>
              <a:ahLst/>
              <a:cxnLst/>
              <a:rect l="l" t="t" r="r" b="b"/>
              <a:pathLst>
                <a:path w="11066" h="11634" extrusionOk="0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4"/>
            <p:cNvSpPr/>
            <p:nvPr/>
          </p:nvSpPr>
          <p:spPr>
            <a:xfrm>
              <a:off x="1163916" y="1062605"/>
              <a:ext cx="212556" cy="224507"/>
            </a:xfrm>
            <a:custGeom>
              <a:avLst/>
              <a:gdLst/>
              <a:ahLst/>
              <a:cxnLst/>
              <a:rect l="l" t="t" r="r" b="b"/>
              <a:pathLst>
                <a:path w="9338" h="9863" extrusionOk="0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4"/>
            <p:cNvSpPr/>
            <p:nvPr/>
          </p:nvSpPr>
          <p:spPr>
            <a:xfrm>
              <a:off x="1189753" y="1090718"/>
              <a:ext cx="160294" cy="168625"/>
            </a:xfrm>
            <a:custGeom>
              <a:avLst/>
              <a:gdLst/>
              <a:ahLst/>
              <a:cxnLst/>
              <a:rect l="l" t="t" r="r" b="b"/>
              <a:pathLst>
                <a:path w="7042" h="7408" extrusionOk="0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4"/>
            <p:cNvSpPr/>
            <p:nvPr/>
          </p:nvSpPr>
          <p:spPr>
            <a:xfrm>
              <a:off x="1293077" y="1382958"/>
              <a:ext cx="142675" cy="162638"/>
            </a:xfrm>
            <a:custGeom>
              <a:avLst/>
              <a:gdLst/>
              <a:ahLst/>
              <a:cxnLst/>
              <a:rect l="l" t="t" r="r" b="b"/>
              <a:pathLst>
                <a:path w="6268" h="7145" fill="none" extrusionOk="0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4"/>
            <p:cNvSpPr/>
            <p:nvPr/>
          </p:nvSpPr>
          <p:spPr>
            <a:xfrm>
              <a:off x="1271952" y="1358305"/>
              <a:ext cx="185537" cy="212533"/>
            </a:xfrm>
            <a:custGeom>
              <a:avLst/>
              <a:gdLst/>
              <a:ahLst/>
              <a:cxnLst/>
              <a:rect l="l" t="t" r="r" b="b"/>
              <a:pathLst>
                <a:path w="8151" h="9337" fill="none" extrusionOk="0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4"/>
            <p:cNvSpPr/>
            <p:nvPr/>
          </p:nvSpPr>
          <p:spPr>
            <a:xfrm>
              <a:off x="785250" y="2811350"/>
              <a:ext cx="146795" cy="1224700"/>
            </a:xfrm>
            <a:custGeom>
              <a:avLst/>
              <a:gdLst/>
              <a:ahLst/>
              <a:cxnLst/>
              <a:rect l="l" t="t" r="r" b="b"/>
              <a:pathLst>
                <a:path w="6449" h="63292" extrusionOk="0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4"/>
            <p:cNvSpPr/>
            <p:nvPr/>
          </p:nvSpPr>
          <p:spPr>
            <a:xfrm>
              <a:off x="4109943" y="2090999"/>
              <a:ext cx="146795" cy="1077281"/>
            </a:xfrm>
            <a:custGeom>
              <a:avLst/>
              <a:gdLst/>
              <a:ahLst/>
              <a:cxnLst/>
              <a:rect l="l" t="t" r="r" b="b"/>
              <a:pathLst>
                <a:path w="6449" h="47327" extrusionOk="0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4"/>
            <p:cNvSpPr/>
            <p:nvPr/>
          </p:nvSpPr>
          <p:spPr>
            <a:xfrm>
              <a:off x="4110535" y="2090999"/>
              <a:ext cx="146795" cy="573569"/>
            </a:xfrm>
            <a:custGeom>
              <a:avLst/>
              <a:gdLst/>
              <a:ahLst/>
              <a:cxnLst/>
              <a:rect l="l" t="t" r="r" b="b"/>
              <a:pathLst>
                <a:path w="6449" h="25198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4"/>
            <p:cNvSpPr/>
            <p:nvPr/>
          </p:nvSpPr>
          <p:spPr>
            <a:xfrm>
              <a:off x="1746925" y="3298075"/>
              <a:ext cx="146773" cy="1521445"/>
            </a:xfrm>
            <a:custGeom>
              <a:avLst/>
              <a:gdLst/>
              <a:ahLst/>
              <a:cxnLst/>
              <a:rect l="l" t="t" r="r" b="b"/>
              <a:pathLst>
                <a:path w="6448" h="47327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4"/>
            <p:cNvSpPr/>
            <p:nvPr/>
          </p:nvSpPr>
          <p:spPr>
            <a:xfrm>
              <a:off x="1746916" y="3298064"/>
              <a:ext cx="146773" cy="800193"/>
            </a:xfrm>
            <a:custGeom>
              <a:avLst/>
              <a:gdLst/>
              <a:ahLst/>
              <a:cxnLst/>
              <a:rect l="l" t="t" r="r" b="b"/>
              <a:pathLst>
                <a:path w="6448" h="35154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4"/>
            <p:cNvSpPr/>
            <p:nvPr/>
          </p:nvSpPr>
          <p:spPr>
            <a:xfrm>
              <a:off x="644927" y="1800375"/>
              <a:ext cx="3926873" cy="1822275"/>
            </a:xfrm>
            <a:custGeom>
              <a:avLst/>
              <a:gdLst/>
              <a:ahLst/>
              <a:cxnLst/>
              <a:rect l="l" t="t" r="r" b="b"/>
              <a:pathLst>
                <a:path w="172515" h="80056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4"/>
            <p:cNvSpPr/>
            <p:nvPr/>
          </p:nvSpPr>
          <p:spPr>
            <a:xfrm>
              <a:off x="644927" y="2801384"/>
              <a:ext cx="1138922" cy="1009767"/>
            </a:xfrm>
            <a:custGeom>
              <a:avLst/>
              <a:gdLst/>
              <a:ahLst/>
              <a:cxnLst/>
              <a:rect l="l" t="t" r="r" b="b"/>
              <a:pathLst>
                <a:path w="50035" h="44361" extrusionOk="0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4"/>
            <p:cNvSpPr/>
            <p:nvPr/>
          </p:nvSpPr>
          <p:spPr>
            <a:xfrm>
              <a:off x="1783884" y="2100969"/>
              <a:ext cx="2787974" cy="1710147"/>
            </a:xfrm>
            <a:custGeom>
              <a:avLst/>
              <a:gdLst/>
              <a:ahLst/>
              <a:cxnLst/>
              <a:rect l="l" t="t" r="r" b="b"/>
              <a:pathLst>
                <a:path w="122481" h="75130" extrusionOk="0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4"/>
            <p:cNvSpPr/>
            <p:nvPr/>
          </p:nvSpPr>
          <p:spPr>
            <a:xfrm>
              <a:off x="644927" y="2801384"/>
              <a:ext cx="1138922" cy="869459"/>
            </a:xfrm>
            <a:custGeom>
              <a:avLst/>
              <a:gdLst/>
              <a:ahLst/>
              <a:cxnLst/>
              <a:rect l="l" t="t" r="r" b="b"/>
              <a:pathLst>
                <a:path w="50035" h="38197" extrusionOk="0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4"/>
            <p:cNvSpPr/>
            <p:nvPr/>
          </p:nvSpPr>
          <p:spPr>
            <a:xfrm>
              <a:off x="644927" y="1800375"/>
              <a:ext cx="3419656" cy="1821683"/>
            </a:xfrm>
            <a:custGeom>
              <a:avLst/>
              <a:gdLst/>
              <a:ahLst/>
              <a:cxnLst/>
              <a:rect l="l" t="t" r="r" b="b"/>
              <a:pathLst>
                <a:path w="150232" h="80030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4"/>
            <p:cNvSpPr/>
            <p:nvPr/>
          </p:nvSpPr>
          <p:spPr>
            <a:xfrm>
              <a:off x="1851401" y="2167894"/>
              <a:ext cx="2072344" cy="1047348"/>
            </a:xfrm>
            <a:custGeom>
              <a:avLst/>
              <a:gdLst/>
              <a:ahLst/>
              <a:cxnLst/>
              <a:rect l="l" t="t" r="r" b="b"/>
              <a:pathLst>
                <a:path w="91042" h="46012" extrusionOk="0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4"/>
            <p:cNvSpPr/>
            <p:nvPr/>
          </p:nvSpPr>
          <p:spPr>
            <a:xfrm>
              <a:off x="1851401" y="2141488"/>
              <a:ext cx="2072344" cy="1022105"/>
            </a:xfrm>
            <a:custGeom>
              <a:avLst/>
              <a:gdLst/>
              <a:ahLst/>
              <a:cxnLst/>
              <a:rect l="l" t="t" r="r" b="b"/>
              <a:pathLst>
                <a:path w="91042" h="44903" extrusionOk="0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4"/>
            <p:cNvSpPr/>
            <p:nvPr/>
          </p:nvSpPr>
          <p:spPr>
            <a:xfrm>
              <a:off x="3028533" y="1914284"/>
              <a:ext cx="358714" cy="328190"/>
            </a:xfrm>
            <a:custGeom>
              <a:avLst/>
              <a:gdLst/>
              <a:ahLst/>
              <a:cxnLst/>
              <a:rect l="l" t="t" r="r" b="b"/>
              <a:pathLst>
                <a:path w="15759" h="14418" fill="none" extrusionOk="0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4"/>
            <p:cNvSpPr/>
            <p:nvPr/>
          </p:nvSpPr>
          <p:spPr>
            <a:xfrm>
              <a:off x="3303882" y="2218316"/>
              <a:ext cx="300010" cy="208345"/>
            </a:xfrm>
            <a:custGeom>
              <a:avLst/>
              <a:gdLst/>
              <a:ahLst/>
              <a:cxnLst/>
              <a:rect l="l" t="t" r="r" b="b"/>
              <a:pathLst>
                <a:path w="13180" h="9153" extrusionOk="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4"/>
            <p:cNvSpPr/>
            <p:nvPr/>
          </p:nvSpPr>
          <p:spPr>
            <a:xfrm>
              <a:off x="3364342" y="2221025"/>
              <a:ext cx="162046" cy="102591"/>
            </a:xfrm>
            <a:custGeom>
              <a:avLst/>
              <a:gdLst/>
              <a:ahLst/>
              <a:cxnLst/>
              <a:rect l="l" t="t" r="r" b="b"/>
              <a:pathLst>
                <a:path w="7119" h="4507" extrusionOk="0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4"/>
            <p:cNvSpPr/>
            <p:nvPr/>
          </p:nvSpPr>
          <p:spPr>
            <a:xfrm>
              <a:off x="3325007" y="2270604"/>
              <a:ext cx="272422" cy="161932"/>
            </a:xfrm>
            <a:custGeom>
              <a:avLst/>
              <a:gdLst/>
              <a:ahLst/>
              <a:cxnLst/>
              <a:rect l="l" t="t" r="r" b="b"/>
              <a:pathLst>
                <a:path w="11968" h="7114" extrusionOk="0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4"/>
            <p:cNvSpPr/>
            <p:nvPr/>
          </p:nvSpPr>
          <p:spPr>
            <a:xfrm>
              <a:off x="3397213" y="2231837"/>
              <a:ext cx="59319" cy="36579"/>
            </a:xfrm>
            <a:custGeom>
              <a:avLst/>
              <a:gdLst/>
              <a:ahLst/>
              <a:cxnLst/>
              <a:rect l="l" t="t" r="r" b="b"/>
              <a:pathLst>
                <a:path w="2606" h="1607" extrusionOk="0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4"/>
            <p:cNvSpPr/>
            <p:nvPr/>
          </p:nvSpPr>
          <p:spPr>
            <a:xfrm>
              <a:off x="2211887" y="2725057"/>
              <a:ext cx="297073" cy="243058"/>
            </a:xfrm>
            <a:custGeom>
              <a:avLst/>
              <a:gdLst/>
              <a:ahLst/>
              <a:cxnLst/>
              <a:rect l="l" t="t" r="r" b="b"/>
              <a:pathLst>
                <a:path w="13051" h="10678" extrusionOk="0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4"/>
            <p:cNvSpPr/>
            <p:nvPr/>
          </p:nvSpPr>
          <p:spPr>
            <a:xfrm>
              <a:off x="2240068" y="2780828"/>
              <a:ext cx="268893" cy="187290"/>
            </a:xfrm>
            <a:custGeom>
              <a:avLst/>
              <a:gdLst/>
              <a:ahLst/>
              <a:cxnLst/>
              <a:rect l="l" t="t" r="r" b="b"/>
              <a:pathLst>
                <a:path w="11813" h="8228" extrusionOk="0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4"/>
            <p:cNvSpPr/>
            <p:nvPr/>
          </p:nvSpPr>
          <p:spPr>
            <a:xfrm>
              <a:off x="2219512" y="2344631"/>
              <a:ext cx="1137169" cy="563599"/>
            </a:xfrm>
            <a:custGeom>
              <a:avLst/>
              <a:gdLst/>
              <a:ahLst/>
              <a:cxnLst/>
              <a:rect l="l" t="t" r="r" b="b"/>
              <a:pathLst>
                <a:path w="49958" h="24760" extrusionOk="0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4"/>
            <p:cNvSpPr/>
            <p:nvPr/>
          </p:nvSpPr>
          <p:spPr>
            <a:xfrm>
              <a:off x="2508952" y="2460862"/>
              <a:ext cx="862995" cy="507240"/>
            </a:xfrm>
            <a:custGeom>
              <a:avLst/>
              <a:gdLst/>
              <a:ahLst/>
              <a:cxnLst/>
              <a:rect l="l" t="t" r="r" b="b"/>
              <a:pathLst>
                <a:path w="37913" h="22284" extrusionOk="0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4"/>
            <p:cNvSpPr/>
            <p:nvPr/>
          </p:nvSpPr>
          <p:spPr>
            <a:xfrm>
              <a:off x="2274692" y="2363411"/>
              <a:ext cx="834246" cy="372212"/>
            </a:xfrm>
            <a:custGeom>
              <a:avLst/>
              <a:gdLst/>
              <a:ahLst/>
              <a:cxnLst/>
              <a:rect l="l" t="t" r="r" b="b"/>
              <a:pathLst>
                <a:path w="36650" h="16352" extrusionOk="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4"/>
            <p:cNvSpPr/>
            <p:nvPr/>
          </p:nvSpPr>
          <p:spPr>
            <a:xfrm>
              <a:off x="3032630" y="2457334"/>
              <a:ext cx="88091" cy="48757"/>
            </a:xfrm>
            <a:custGeom>
              <a:avLst/>
              <a:gdLst/>
              <a:ahLst/>
              <a:cxnLst/>
              <a:rect l="l" t="t" r="r" b="b"/>
              <a:pathLst>
                <a:path w="3870" h="2142" extrusionOk="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4"/>
            <p:cNvSpPr/>
            <p:nvPr/>
          </p:nvSpPr>
          <p:spPr>
            <a:xfrm>
              <a:off x="2990950" y="2432089"/>
              <a:ext cx="77506" cy="41132"/>
            </a:xfrm>
            <a:custGeom>
              <a:avLst/>
              <a:gdLst/>
              <a:ahLst/>
              <a:cxnLst/>
              <a:rect l="l" t="t" r="r" b="b"/>
              <a:pathLst>
                <a:path w="3405" h="1807" extrusionOk="0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4"/>
            <p:cNvSpPr/>
            <p:nvPr/>
          </p:nvSpPr>
          <p:spPr>
            <a:xfrm>
              <a:off x="2645147" y="2595896"/>
              <a:ext cx="75185" cy="40540"/>
            </a:xfrm>
            <a:custGeom>
              <a:avLst/>
              <a:gdLst/>
              <a:ahLst/>
              <a:cxnLst/>
              <a:rect l="l" t="t" r="r" b="b"/>
              <a:pathLst>
                <a:path w="3303" h="1781" extrusionOk="0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4"/>
            <p:cNvSpPr/>
            <p:nvPr/>
          </p:nvSpPr>
          <p:spPr>
            <a:xfrm>
              <a:off x="3087832" y="2431520"/>
              <a:ext cx="85724" cy="46982"/>
            </a:xfrm>
            <a:custGeom>
              <a:avLst/>
              <a:gdLst/>
              <a:ahLst/>
              <a:cxnLst/>
              <a:rect l="l" t="t" r="r" b="b"/>
              <a:pathLst>
                <a:path w="3766" h="2064" extrusionOk="0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4"/>
            <p:cNvSpPr/>
            <p:nvPr/>
          </p:nvSpPr>
          <p:spPr>
            <a:xfrm>
              <a:off x="3047313" y="2406275"/>
              <a:ext cx="75162" cy="39925"/>
            </a:xfrm>
            <a:custGeom>
              <a:avLst/>
              <a:gdLst/>
              <a:ahLst/>
              <a:cxnLst/>
              <a:rect l="l" t="t" r="r" b="b"/>
              <a:pathLst>
                <a:path w="3302" h="1754" extrusionOk="0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4"/>
            <p:cNvSpPr/>
            <p:nvPr/>
          </p:nvSpPr>
          <p:spPr>
            <a:xfrm>
              <a:off x="2887626" y="2482579"/>
              <a:ext cx="72225" cy="39356"/>
            </a:xfrm>
            <a:custGeom>
              <a:avLst/>
              <a:gdLst/>
              <a:ahLst/>
              <a:cxnLst/>
              <a:rect l="l" t="t" r="r" b="b"/>
              <a:pathLst>
                <a:path w="3173" h="1729" extrusionOk="0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4"/>
            <p:cNvSpPr/>
            <p:nvPr/>
          </p:nvSpPr>
          <p:spPr>
            <a:xfrm>
              <a:off x="2694476" y="2567123"/>
              <a:ext cx="86315" cy="45821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4"/>
            <p:cNvSpPr/>
            <p:nvPr/>
          </p:nvSpPr>
          <p:spPr>
            <a:xfrm>
              <a:off x="2756120" y="2533069"/>
              <a:ext cx="96877" cy="51102"/>
            </a:xfrm>
            <a:custGeom>
              <a:avLst/>
              <a:gdLst/>
              <a:ahLst/>
              <a:cxnLst/>
              <a:rect l="l" t="t" r="r" b="b"/>
              <a:pathLst>
                <a:path w="4256" h="2245" extrusionOk="0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4"/>
            <p:cNvSpPr/>
            <p:nvPr/>
          </p:nvSpPr>
          <p:spPr>
            <a:xfrm>
              <a:off x="2829510" y="2506071"/>
              <a:ext cx="81035" cy="43454"/>
            </a:xfrm>
            <a:custGeom>
              <a:avLst/>
              <a:gdLst/>
              <a:ahLst/>
              <a:cxnLst/>
              <a:rect l="l" t="t" r="r" b="b"/>
              <a:pathLst>
                <a:path w="3560" h="1909" extrusionOk="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4"/>
            <p:cNvSpPr/>
            <p:nvPr/>
          </p:nvSpPr>
          <p:spPr>
            <a:xfrm>
              <a:off x="2937524" y="2457926"/>
              <a:ext cx="75162" cy="40540"/>
            </a:xfrm>
            <a:custGeom>
              <a:avLst/>
              <a:gdLst/>
              <a:ahLst/>
              <a:cxnLst/>
              <a:rect l="l" t="t" r="r" b="b"/>
              <a:pathLst>
                <a:path w="3302" h="1781" extrusionOk="0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4"/>
            <p:cNvSpPr/>
            <p:nvPr/>
          </p:nvSpPr>
          <p:spPr>
            <a:xfrm>
              <a:off x="2691540" y="2624670"/>
              <a:ext cx="88068" cy="49326"/>
            </a:xfrm>
            <a:custGeom>
              <a:avLst/>
              <a:gdLst/>
              <a:ahLst/>
              <a:cxnLst/>
              <a:rect l="l" t="t" r="r" b="b"/>
              <a:pathLst>
                <a:path w="3869" h="2167" extrusionOk="0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4"/>
            <p:cNvSpPr/>
            <p:nvPr/>
          </p:nvSpPr>
          <p:spPr>
            <a:xfrm>
              <a:off x="2631648" y="2648139"/>
              <a:ext cx="99836" cy="55791"/>
            </a:xfrm>
            <a:custGeom>
              <a:avLst/>
              <a:gdLst/>
              <a:ahLst/>
              <a:cxnLst/>
              <a:rect l="l" t="t" r="r" b="b"/>
              <a:pathLst>
                <a:path w="4386" h="2451" extrusionOk="0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4"/>
            <p:cNvSpPr/>
            <p:nvPr/>
          </p:nvSpPr>
          <p:spPr>
            <a:xfrm>
              <a:off x="2512481" y="2702157"/>
              <a:ext cx="108623" cy="59911"/>
            </a:xfrm>
            <a:custGeom>
              <a:avLst/>
              <a:gdLst/>
              <a:ahLst/>
              <a:cxnLst/>
              <a:rect l="l" t="t" r="r" b="b"/>
              <a:pathLst>
                <a:path w="4772" h="2632" extrusionOk="0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4"/>
            <p:cNvSpPr/>
            <p:nvPr/>
          </p:nvSpPr>
          <p:spPr>
            <a:xfrm>
              <a:off x="2979796" y="2483763"/>
              <a:ext cx="86315" cy="48165"/>
            </a:xfrm>
            <a:custGeom>
              <a:avLst/>
              <a:gdLst/>
              <a:ahLst/>
              <a:cxnLst/>
              <a:rect l="l" t="t" r="r" b="b"/>
              <a:pathLst>
                <a:path w="3792" h="2116" extrusionOk="0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4"/>
            <p:cNvSpPr/>
            <p:nvPr/>
          </p:nvSpPr>
          <p:spPr>
            <a:xfrm>
              <a:off x="2579406" y="2676912"/>
              <a:ext cx="93349" cy="52263"/>
            </a:xfrm>
            <a:custGeom>
              <a:avLst/>
              <a:gdLst/>
              <a:ahLst/>
              <a:cxnLst/>
              <a:rect l="l" t="t" r="r" b="b"/>
              <a:pathLst>
                <a:path w="4101" h="2296" extrusionOk="0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4"/>
            <p:cNvSpPr/>
            <p:nvPr/>
          </p:nvSpPr>
          <p:spPr>
            <a:xfrm>
              <a:off x="2930490" y="2509599"/>
              <a:ext cx="83971" cy="46390"/>
            </a:xfrm>
            <a:custGeom>
              <a:avLst/>
              <a:gdLst/>
              <a:ahLst/>
              <a:cxnLst/>
              <a:rect l="l" t="t" r="r" b="b"/>
              <a:pathLst>
                <a:path w="3689" h="2038" extrusionOk="0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4"/>
            <p:cNvSpPr/>
            <p:nvPr/>
          </p:nvSpPr>
          <p:spPr>
            <a:xfrm>
              <a:off x="2873535" y="2533069"/>
              <a:ext cx="92780" cy="51694"/>
            </a:xfrm>
            <a:custGeom>
              <a:avLst/>
              <a:gdLst/>
              <a:ahLst/>
              <a:cxnLst/>
              <a:rect l="l" t="t" r="r" b="b"/>
              <a:pathLst>
                <a:path w="4076" h="2271" extrusionOk="0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4"/>
            <p:cNvSpPr/>
            <p:nvPr/>
          </p:nvSpPr>
          <p:spPr>
            <a:xfrm>
              <a:off x="2740254" y="2595305"/>
              <a:ext cx="99244" cy="54630"/>
            </a:xfrm>
            <a:custGeom>
              <a:avLst/>
              <a:gdLst/>
              <a:ahLst/>
              <a:cxnLst/>
              <a:rect l="l" t="t" r="r" b="b"/>
              <a:pathLst>
                <a:path w="4360" h="2400" extrusionOk="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4"/>
            <p:cNvSpPr/>
            <p:nvPr/>
          </p:nvSpPr>
          <p:spPr>
            <a:xfrm>
              <a:off x="2801329" y="2560681"/>
              <a:ext cx="108623" cy="59296"/>
            </a:xfrm>
            <a:custGeom>
              <a:avLst/>
              <a:gdLst/>
              <a:ahLst/>
              <a:cxnLst/>
              <a:rect l="l" t="t" r="r" b="b"/>
              <a:pathLst>
                <a:path w="4772" h="2605" extrusionOk="0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4"/>
            <p:cNvSpPr/>
            <p:nvPr/>
          </p:nvSpPr>
          <p:spPr>
            <a:xfrm>
              <a:off x="3090746" y="2493164"/>
              <a:ext cx="83994" cy="46982"/>
            </a:xfrm>
            <a:custGeom>
              <a:avLst/>
              <a:gdLst/>
              <a:ahLst/>
              <a:cxnLst/>
              <a:rect l="l" t="t" r="r" b="b"/>
              <a:pathLst>
                <a:path w="3690" h="2064" extrusionOk="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4"/>
            <p:cNvSpPr/>
            <p:nvPr/>
          </p:nvSpPr>
          <p:spPr>
            <a:xfrm>
              <a:off x="3199374" y="2448525"/>
              <a:ext cx="66353" cy="36443"/>
            </a:xfrm>
            <a:custGeom>
              <a:avLst/>
              <a:gdLst/>
              <a:ahLst/>
              <a:cxnLst/>
              <a:rect l="l" t="t" r="r" b="b"/>
              <a:pathLst>
                <a:path w="2915" h="1601" extrusionOk="0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4"/>
            <p:cNvSpPr/>
            <p:nvPr/>
          </p:nvSpPr>
          <p:spPr>
            <a:xfrm>
              <a:off x="3145948" y="2466735"/>
              <a:ext cx="81035" cy="45229"/>
            </a:xfrm>
            <a:custGeom>
              <a:avLst/>
              <a:gdLst/>
              <a:ahLst/>
              <a:cxnLst/>
              <a:rect l="l" t="t" r="r" b="b"/>
              <a:pathLst>
                <a:path w="3560" h="1987" extrusionOk="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4"/>
            <p:cNvSpPr/>
            <p:nvPr/>
          </p:nvSpPr>
          <p:spPr>
            <a:xfrm>
              <a:off x="3039095" y="2520162"/>
              <a:ext cx="82218" cy="46390"/>
            </a:xfrm>
            <a:custGeom>
              <a:avLst/>
              <a:gdLst/>
              <a:ahLst/>
              <a:cxnLst/>
              <a:rect l="l" t="t" r="r" b="b"/>
              <a:pathLst>
                <a:path w="3612" h="2038" extrusionOk="0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4"/>
            <p:cNvSpPr/>
            <p:nvPr/>
          </p:nvSpPr>
          <p:spPr>
            <a:xfrm>
              <a:off x="3141828" y="2405683"/>
              <a:ext cx="87499" cy="46390"/>
            </a:xfrm>
            <a:custGeom>
              <a:avLst/>
              <a:gdLst/>
              <a:ahLst/>
              <a:cxnLst/>
              <a:rect l="l" t="t" r="r" b="b"/>
              <a:pathLst>
                <a:path w="3844" h="2038" extrusionOk="0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4"/>
            <p:cNvSpPr/>
            <p:nvPr/>
          </p:nvSpPr>
          <p:spPr>
            <a:xfrm>
              <a:off x="2375671" y="2767921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4"/>
            <p:cNvSpPr/>
            <p:nvPr/>
          </p:nvSpPr>
          <p:spPr>
            <a:xfrm>
              <a:off x="2444372" y="2808418"/>
              <a:ext cx="108623" cy="59319"/>
            </a:xfrm>
            <a:custGeom>
              <a:avLst/>
              <a:gdLst/>
              <a:ahLst/>
              <a:cxnLst/>
              <a:rect l="l" t="t" r="r" b="b"/>
              <a:pathLst>
                <a:path w="4772" h="2606" extrusionOk="0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4"/>
            <p:cNvSpPr/>
            <p:nvPr/>
          </p:nvSpPr>
          <p:spPr>
            <a:xfrm>
              <a:off x="2990358" y="2545999"/>
              <a:ext cx="80465" cy="45229"/>
            </a:xfrm>
            <a:custGeom>
              <a:avLst/>
              <a:gdLst/>
              <a:ahLst/>
              <a:cxnLst/>
              <a:rect l="l" t="t" r="r" b="b"/>
              <a:pathLst>
                <a:path w="3535" h="1987" extrusionOk="0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4"/>
            <p:cNvSpPr/>
            <p:nvPr/>
          </p:nvSpPr>
          <p:spPr>
            <a:xfrm>
              <a:off x="2326365" y="2736212"/>
              <a:ext cx="95716" cy="49918"/>
            </a:xfrm>
            <a:custGeom>
              <a:avLst/>
              <a:gdLst/>
              <a:ahLst/>
              <a:cxnLst/>
              <a:rect l="l" t="t" r="r" b="b"/>
              <a:pathLst>
                <a:path w="4205" h="2193" extrusionOk="0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4"/>
            <p:cNvSpPr/>
            <p:nvPr/>
          </p:nvSpPr>
          <p:spPr>
            <a:xfrm>
              <a:off x="3101923" y="2383967"/>
              <a:ext cx="73978" cy="36420"/>
            </a:xfrm>
            <a:custGeom>
              <a:avLst/>
              <a:gdLst/>
              <a:ahLst/>
              <a:cxnLst/>
              <a:rect l="l" t="t" r="r" b="b"/>
              <a:pathLst>
                <a:path w="3250" h="1600" extrusionOk="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4"/>
            <p:cNvSpPr/>
            <p:nvPr/>
          </p:nvSpPr>
          <p:spPr>
            <a:xfrm>
              <a:off x="2393290" y="2703910"/>
              <a:ext cx="98061" cy="51694"/>
            </a:xfrm>
            <a:custGeom>
              <a:avLst/>
              <a:gdLst/>
              <a:ahLst/>
              <a:cxnLst/>
              <a:rect l="l" t="t" r="r" b="b"/>
              <a:pathLst>
                <a:path w="4308" h="2271" extrusionOk="0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4"/>
            <p:cNvSpPr/>
            <p:nvPr/>
          </p:nvSpPr>
          <p:spPr>
            <a:xfrm>
              <a:off x="2463152" y="2672223"/>
              <a:ext cx="95124" cy="50510"/>
            </a:xfrm>
            <a:custGeom>
              <a:avLst/>
              <a:gdLst/>
              <a:ahLst/>
              <a:cxnLst/>
              <a:rect l="l" t="t" r="r" b="b"/>
              <a:pathLst>
                <a:path w="4179" h="2219" extrusionOk="0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4"/>
            <p:cNvSpPr/>
            <p:nvPr/>
          </p:nvSpPr>
          <p:spPr>
            <a:xfrm>
              <a:off x="2443780" y="2734459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4"/>
            <p:cNvSpPr/>
            <p:nvPr/>
          </p:nvSpPr>
          <p:spPr>
            <a:xfrm>
              <a:off x="2584095" y="2618797"/>
              <a:ext cx="86907" cy="46390"/>
            </a:xfrm>
            <a:custGeom>
              <a:avLst/>
              <a:gdLst/>
              <a:ahLst/>
              <a:cxnLst/>
              <a:rect l="l" t="t" r="r" b="b"/>
              <a:pathLst>
                <a:path w="3818" h="2038" extrusionOk="0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4"/>
            <p:cNvSpPr/>
            <p:nvPr/>
          </p:nvSpPr>
          <p:spPr>
            <a:xfrm>
              <a:off x="2531261" y="2647570"/>
              <a:ext cx="79851" cy="42862"/>
            </a:xfrm>
            <a:custGeom>
              <a:avLst/>
              <a:gdLst/>
              <a:ahLst/>
              <a:cxnLst/>
              <a:rect l="l" t="t" r="r" b="b"/>
              <a:pathLst>
                <a:path w="3508" h="1883" extrusionOk="0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4"/>
            <p:cNvSpPr/>
            <p:nvPr/>
          </p:nvSpPr>
          <p:spPr>
            <a:xfrm>
              <a:off x="2508952" y="2774364"/>
              <a:ext cx="110398" cy="62255"/>
            </a:xfrm>
            <a:custGeom>
              <a:avLst/>
              <a:gdLst/>
              <a:ahLst/>
              <a:cxnLst/>
              <a:rect l="l" t="t" r="r" b="b"/>
              <a:pathLst>
                <a:path w="4850" h="2735" extrusionOk="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4"/>
            <p:cNvSpPr/>
            <p:nvPr/>
          </p:nvSpPr>
          <p:spPr>
            <a:xfrm>
              <a:off x="2933426" y="2570060"/>
              <a:ext cx="89844" cy="50510"/>
            </a:xfrm>
            <a:custGeom>
              <a:avLst/>
              <a:gdLst/>
              <a:ahLst/>
              <a:cxnLst/>
              <a:rect l="l" t="t" r="r" b="b"/>
              <a:pathLst>
                <a:path w="3947" h="2219" extrusionOk="0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4"/>
            <p:cNvSpPr/>
            <p:nvPr/>
          </p:nvSpPr>
          <p:spPr>
            <a:xfrm>
              <a:off x="2643395" y="2598241"/>
              <a:ext cx="324070" cy="170263"/>
            </a:xfrm>
            <a:custGeom>
              <a:avLst/>
              <a:gdLst/>
              <a:ahLst/>
              <a:cxnLst/>
              <a:rect l="l" t="t" r="r" b="b"/>
              <a:pathLst>
                <a:path w="14237" h="7480" extrusionOk="0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4"/>
            <p:cNvSpPr/>
            <p:nvPr/>
          </p:nvSpPr>
          <p:spPr>
            <a:xfrm>
              <a:off x="2577061" y="2742085"/>
              <a:ext cx="106847" cy="59911"/>
            </a:xfrm>
            <a:custGeom>
              <a:avLst/>
              <a:gdLst/>
              <a:ahLst/>
              <a:cxnLst/>
              <a:rect l="l" t="t" r="r" b="b"/>
              <a:pathLst>
                <a:path w="4694" h="2632" extrusionOk="0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4"/>
            <p:cNvSpPr/>
            <p:nvPr/>
          </p:nvSpPr>
          <p:spPr>
            <a:xfrm>
              <a:off x="2512481" y="2472609"/>
              <a:ext cx="769646" cy="402737"/>
            </a:xfrm>
            <a:custGeom>
              <a:avLst/>
              <a:gdLst/>
              <a:ahLst/>
              <a:cxnLst/>
              <a:rect l="l" t="t" r="r" b="b"/>
              <a:pathLst>
                <a:path w="33812" h="17693" fill="none" extrusionOk="0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w="38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4"/>
            <p:cNvSpPr/>
            <p:nvPr/>
          </p:nvSpPr>
          <p:spPr>
            <a:xfrm>
              <a:off x="2348673" y="2197259"/>
              <a:ext cx="404512" cy="203155"/>
            </a:xfrm>
            <a:custGeom>
              <a:avLst/>
              <a:gdLst/>
              <a:ahLst/>
              <a:cxnLst/>
              <a:rect l="l" t="t" r="r" b="b"/>
              <a:pathLst>
                <a:path w="17771" h="8925" extrusionOk="0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4"/>
            <p:cNvSpPr/>
            <p:nvPr/>
          </p:nvSpPr>
          <p:spPr>
            <a:xfrm>
              <a:off x="2348673" y="2246565"/>
              <a:ext cx="411546" cy="167942"/>
            </a:xfrm>
            <a:custGeom>
              <a:avLst/>
              <a:gdLst/>
              <a:ahLst/>
              <a:cxnLst/>
              <a:rect l="l" t="t" r="r" b="b"/>
              <a:pathLst>
                <a:path w="18080" h="7378" extrusionOk="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4"/>
            <p:cNvSpPr/>
            <p:nvPr/>
          </p:nvSpPr>
          <p:spPr>
            <a:xfrm>
              <a:off x="2348673" y="2197259"/>
              <a:ext cx="403921" cy="203724"/>
            </a:xfrm>
            <a:custGeom>
              <a:avLst/>
              <a:gdLst/>
              <a:ahLst/>
              <a:cxnLst/>
              <a:rect l="l" t="t" r="r" b="b"/>
              <a:pathLst>
                <a:path w="17745" h="8950" extrusionOk="0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4"/>
            <p:cNvSpPr/>
            <p:nvPr/>
          </p:nvSpPr>
          <p:spPr>
            <a:xfrm>
              <a:off x="3491751" y="1983554"/>
              <a:ext cx="430917" cy="98061"/>
            </a:xfrm>
            <a:custGeom>
              <a:avLst/>
              <a:gdLst/>
              <a:ahLst/>
              <a:cxnLst/>
              <a:rect l="l" t="t" r="r" b="b"/>
              <a:pathLst>
                <a:path w="18931" h="4308" extrusionOk="0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4"/>
            <p:cNvSpPr/>
            <p:nvPr/>
          </p:nvSpPr>
          <p:spPr>
            <a:xfrm>
              <a:off x="3491751" y="2061633"/>
              <a:ext cx="431509" cy="37604"/>
            </a:xfrm>
            <a:custGeom>
              <a:avLst/>
              <a:gdLst/>
              <a:ahLst/>
              <a:cxnLst/>
              <a:rect l="l" t="t" r="r" b="b"/>
              <a:pathLst>
                <a:path w="18957" h="1652" extrusionOk="0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4"/>
            <p:cNvSpPr/>
            <p:nvPr/>
          </p:nvSpPr>
          <p:spPr>
            <a:xfrm>
              <a:off x="3491751" y="1990019"/>
              <a:ext cx="258901" cy="91596"/>
            </a:xfrm>
            <a:custGeom>
              <a:avLst/>
              <a:gdLst/>
              <a:ahLst/>
              <a:cxnLst/>
              <a:rect l="l" t="t" r="r" b="b"/>
              <a:pathLst>
                <a:path w="11374" h="4024" extrusionOk="0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4"/>
            <p:cNvSpPr/>
            <p:nvPr/>
          </p:nvSpPr>
          <p:spPr>
            <a:xfrm>
              <a:off x="1762168" y="1055958"/>
              <a:ext cx="2622422" cy="318197"/>
            </a:xfrm>
            <a:custGeom>
              <a:avLst/>
              <a:gdLst/>
              <a:ahLst/>
              <a:cxnLst/>
              <a:rect l="l" t="t" r="r" b="b"/>
              <a:pathLst>
                <a:path w="115208" h="13979" extrusionOk="0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4"/>
            <p:cNvSpPr/>
            <p:nvPr/>
          </p:nvSpPr>
          <p:spPr>
            <a:xfrm>
              <a:off x="1334757" y="2800200"/>
              <a:ext cx="466745" cy="325253"/>
            </a:xfrm>
            <a:custGeom>
              <a:avLst/>
              <a:gdLst/>
              <a:ahLst/>
              <a:cxnLst/>
              <a:rect l="l" t="t" r="r" b="b"/>
              <a:pathLst>
                <a:path w="20505" h="14289" extrusionOk="0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4"/>
            <p:cNvSpPr/>
            <p:nvPr/>
          </p:nvSpPr>
          <p:spPr>
            <a:xfrm>
              <a:off x="1334757" y="2821917"/>
              <a:ext cx="467337" cy="341119"/>
            </a:xfrm>
            <a:custGeom>
              <a:avLst/>
              <a:gdLst/>
              <a:ahLst/>
              <a:cxnLst/>
              <a:rect l="l" t="t" r="r" b="b"/>
              <a:pathLst>
                <a:path w="20531" h="14986" extrusionOk="0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4"/>
            <p:cNvSpPr/>
            <p:nvPr/>
          </p:nvSpPr>
          <p:spPr>
            <a:xfrm>
              <a:off x="1334757" y="2800200"/>
              <a:ext cx="419786" cy="323501"/>
            </a:xfrm>
            <a:custGeom>
              <a:avLst/>
              <a:gdLst/>
              <a:ahLst/>
              <a:cxnLst/>
              <a:rect l="l" t="t" r="r" b="b"/>
              <a:pathLst>
                <a:path w="18442" h="14212" extrusionOk="0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4"/>
            <p:cNvSpPr/>
            <p:nvPr/>
          </p:nvSpPr>
          <p:spPr>
            <a:xfrm>
              <a:off x="1355313" y="2489044"/>
              <a:ext cx="252459" cy="554221"/>
            </a:xfrm>
            <a:custGeom>
              <a:avLst/>
              <a:gdLst/>
              <a:ahLst/>
              <a:cxnLst/>
              <a:rect l="l" t="t" r="r" b="b"/>
              <a:pathLst>
                <a:path w="11091" h="24348" extrusionOk="0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4"/>
            <p:cNvSpPr/>
            <p:nvPr/>
          </p:nvSpPr>
          <p:spPr>
            <a:xfrm>
              <a:off x="2429689" y="1985899"/>
              <a:ext cx="181417" cy="344647"/>
            </a:xfrm>
            <a:custGeom>
              <a:avLst/>
              <a:gdLst/>
              <a:ahLst/>
              <a:cxnLst/>
              <a:rect l="l" t="t" r="r" b="b"/>
              <a:pathLst>
                <a:path w="7970" h="15141" extrusionOk="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4"/>
            <p:cNvSpPr/>
            <p:nvPr/>
          </p:nvSpPr>
          <p:spPr>
            <a:xfrm>
              <a:off x="3620320" y="1817402"/>
              <a:ext cx="143836" cy="203155"/>
            </a:xfrm>
            <a:custGeom>
              <a:avLst/>
              <a:gdLst/>
              <a:ahLst/>
              <a:cxnLst/>
              <a:rect l="l" t="t" r="r" b="b"/>
              <a:pathLst>
                <a:path w="6319" h="8925" extrusionOk="0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4"/>
            <p:cNvSpPr/>
            <p:nvPr/>
          </p:nvSpPr>
          <p:spPr>
            <a:xfrm>
              <a:off x="3036751" y="1070048"/>
              <a:ext cx="1347904" cy="843032"/>
            </a:xfrm>
            <a:custGeom>
              <a:avLst/>
              <a:gdLst/>
              <a:ahLst/>
              <a:cxnLst/>
              <a:rect l="l" t="t" r="r" b="b"/>
              <a:pathLst>
                <a:path w="59216" h="37036" extrusionOk="0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4"/>
            <p:cNvSpPr/>
            <p:nvPr/>
          </p:nvSpPr>
          <p:spPr>
            <a:xfrm>
              <a:off x="3083120" y="1120538"/>
              <a:ext cx="1255762" cy="760268"/>
            </a:xfrm>
            <a:custGeom>
              <a:avLst/>
              <a:gdLst/>
              <a:ahLst/>
              <a:cxnLst/>
              <a:rect l="l" t="t" r="r" b="b"/>
              <a:pathLst>
                <a:path w="55168" h="33400" extrusionOk="0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4"/>
            <p:cNvSpPr/>
            <p:nvPr/>
          </p:nvSpPr>
          <p:spPr>
            <a:xfrm>
              <a:off x="1799751" y="1098230"/>
              <a:ext cx="1236960" cy="1318563"/>
            </a:xfrm>
            <a:custGeom>
              <a:avLst/>
              <a:gdLst/>
              <a:ahLst/>
              <a:cxnLst/>
              <a:rect l="l" t="t" r="r" b="b"/>
              <a:pathLst>
                <a:path w="54342" h="57927" extrusionOk="0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4"/>
            <p:cNvSpPr/>
            <p:nvPr/>
          </p:nvSpPr>
          <p:spPr>
            <a:xfrm>
              <a:off x="657857" y="1327187"/>
              <a:ext cx="1229312" cy="1919721"/>
            </a:xfrm>
            <a:custGeom>
              <a:avLst/>
              <a:gdLst/>
              <a:ahLst/>
              <a:cxnLst/>
              <a:rect l="l" t="t" r="r" b="b"/>
              <a:pathLst>
                <a:path w="54006" h="84337" extrusionOk="0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4"/>
            <p:cNvSpPr/>
            <p:nvPr/>
          </p:nvSpPr>
          <p:spPr>
            <a:xfrm>
              <a:off x="560975" y="1978865"/>
              <a:ext cx="328190" cy="1268076"/>
            </a:xfrm>
            <a:custGeom>
              <a:avLst/>
              <a:gdLst/>
              <a:ahLst/>
              <a:cxnLst/>
              <a:rect l="l" t="t" r="r" b="b"/>
              <a:pathLst>
                <a:path w="14418" h="55709" extrusionOk="0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4"/>
            <p:cNvSpPr/>
            <p:nvPr/>
          </p:nvSpPr>
          <p:spPr>
            <a:xfrm>
              <a:off x="560975" y="1319561"/>
              <a:ext cx="1238735" cy="696282"/>
            </a:xfrm>
            <a:custGeom>
              <a:avLst/>
              <a:gdLst/>
              <a:ahLst/>
              <a:cxnLst/>
              <a:rect l="l" t="t" r="r" b="b"/>
              <a:pathLst>
                <a:path w="54420" h="30589" extrusionOk="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4"/>
            <p:cNvSpPr/>
            <p:nvPr/>
          </p:nvSpPr>
          <p:spPr>
            <a:xfrm>
              <a:off x="4108782" y="1162218"/>
              <a:ext cx="126241" cy="621143"/>
            </a:xfrm>
            <a:custGeom>
              <a:avLst/>
              <a:gdLst/>
              <a:ahLst/>
              <a:cxnLst/>
              <a:rect l="l" t="t" r="r" b="b"/>
              <a:pathLst>
                <a:path w="5546" h="27288" extrusionOk="0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4"/>
            <p:cNvSpPr/>
            <p:nvPr/>
          </p:nvSpPr>
          <p:spPr>
            <a:xfrm>
              <a:off x="4061798" y="1240890"/>
              <a:ext cx="99244" cy="363403"/>
            </a:xfrm>
            <a:custGeom>
              <a:avLst/>
              <a:gdLst/>
              <a:ahLst/>
              <a:cxnLst/>
              <a:rect l="l" t="t" r="r" b="b"/>
              <a:pathLst>
                <a:path w="4360" h="15965" extrusionOk="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4"/>
            <p:cNvSpPr/>
            <p:nvPr/>
          </p:nvSpPr>
          <p:spPr>
            <a:xfrm>
              <a:off x="3219338" y="1279042"/>
              <a:ext cx="42862" cy="315283"/>
            </a:xfrm>
            <a:custGeom>
              <a:avLst/>
              <a:gdLst/>
              <a:ahLst/>
              <a:cxnLst/>
              <a:rect l="l" t="t" r="r" b="b"/>
              <a:pathLst>
                <a:path w="1883" h="13851" extrusionOk="0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4"/>
            <p:cNvSpPr/>
            <p:nvPr/>
          </p:nvSpPr>
          <p:spPr>
            <a:xfrm>
              <a:off x="3135955" y="1279042"/>
              <a:ext cx="59911" cy="504895"/>
            </a:xfrm>
            <a:custGeom>
              <a:avLst/>
              <a:gdLst/>
              <a:ahLst/>
              <a:cxnLst/>
              <a:rect l="l" t="t" r="r" b="b"/>
              <a:pathLst>
                <a:path w="2632" h="22181" extrusionOk="0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4"/>
            <p:cNvSpPr/>
            <p:nvPr/>
          </p:nvSpPr>
          <p:spPr>
            <a:xfrm>
              <a:off x="3508772" y="1287101"/>
              <a:ext cx="510783" cy="218046"/>
            </a:xfrm>
            <a:custGeom>
              <a:avLst/>
              <a:gdLst/>
              <a:ahLst/>
              <a:cxnLst/>
              <a:rect l="l" t="t" r="r" b="b"/>
              <a:pathLst>
                <a:path w="17281" h="7377" extrusionOk="0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4"/>
            <p:cNvSpPr/>
            <p:nvPr/>
          </p:nvSpPr>
          <p:spPr>
            <a:xfrm>
              <a:off x="3334101" y="1565524"/>
              <a:ext cx="379256" cy="179617"/>
            </a:xfrm>
            <a:custGeom>
              <a:avLst/>
              <a:gdLst/>
              <a:ahLst/>
              <a:cxnLst/>
              <a:rect l="l" t="t" r="r" b="b"/>
              <a:pathLst>
                <a:path w="14598" h="6913" extrusionOk="0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4"/>
            <p:cNvSpPr/>
            <p:nvPr/>
          </p:nvSpPr>
          <p:spPr>
            <a:xfrm>
              <a:off x="1870204" y="1173373"/>
              <a:ext cx="1124240" cy="1135985"/>
            </a:xfrm>
            <a:custGeom>
              <a:avLst/>
              <a:gdLst/>
              <a:ahLst/>
              <a:cxnLst/>
              <a:rect l="l" t="t" r="r" b="b"/>
              <a:pathLst>
                <a:path w="49390" h="49906" extrusionOk="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4"/>
            <p:cNvSpPr/>
            <p:nvPr/>
          </p:nvSpPr>
          <p:spPr>
            <a:xfrm>
              <a:off x="1960599" y="1240298"/>
              <a:ext cx="978082" cy="963400"/>
            </a:xfrm>
            <a:custGeom>
              <a:avLst/>
              <a:gdLst/>
              <a:ahLst/>
              <a:cxnLst/>
              <a:rect l="l" t="t" r="r" b="b"/>
              <a:pathLst>
                <a:path w="42969" h="42324" extrusionOk="0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4"/>
            <p:cNvSpPr/>
            <p:nvPr/>
          </p:nvSpPr>
          <p:spPr>
            <a:xfrm>
              <a:off x="2335766" y="1380021"/>
              <a:ext cx="110967" cy="214309"/>
            </a:xfrm>
            <a:custGeom>
              <a:avLst/>
              <a:gdLst/>
              <a:ahLst/>
              <a:cxnLst/>
              <a:rect l="l" t="t" r="r" b="b"/>
              <a:pathLst>
                <a:path w="4875" h="9415" extrusionOk="0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4"/>
            <p:cNvSpPr/>
            <p:nvPr/>
          </p:nvSpPr>
          <p:spPr>
            <a:xfrm>
              <a:off x="2355138" y="1584917"/>
              <a:ext cx="103342" cy="138578"/>
            </a:xfrm>
            <a:custGeom>
              <a:avLst/>
              <a:gdLst/>
              <a:ahLst/>
              <a:cxnLst/>
              <a:rect l="l" t="t" r="r" b="b"/>
              <a:pathLst>
                <a:path w="4540" h="6088" fill="none" extrusionOk="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4"/>
            <p:cNvSpPr/>
            <p:nvPr/>
          </p:nvSpPr>
          <p:spPr>
            <a:xfrm>
              <a:off x="2233011" y="1404105"/>
              <a:ext cx="105709" cy="220751"/>
            </a:xfrm>
            <a:custGeom>
              <a:avLst/>
              <a:gdLst/>
              <a:ahLst/>
              <a:cxnLst/>
              <a:rect l="l" t="t" r="r" b="b"/>
              <a:pathLst>
                <a:path w="4644" h="9698" extrusionOk="0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4"/>
            <p:cNvSpPr/>
            <p:nvPr/>
          </p:nvSpPr>
          <p:spPr>
            <a:xfrm>
              <a:off x="2120877" y="1427005"/>
              <a:ext cx="116271" cy="231313"/>
            </a:xfrm>
            <a:custGeom>
              <a:avLst/>
              <a:gdLst/>
              <a:ahLst/>
              <a:cxnLst/>
              <a:rect l="l" t="t" r="r" b="b"/>
              <a:pathLst>
                <a:path w="5108" h="10162" extrusionOk="0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4"/>
            <p:cNvSpPr/>
            <p:nvPr/>
          </p:nvSpPr>
          <p:spPr>
            <a:xfrm>
              <a:off x="2035172" y="1809184"/>
              <a:ext cx="113312" cy="142106"/>
            </a:xfrm>
            <a:custGeom>
              <a:avLst/>
              <a:gdLst/>
              <a:ahLst/>
              <a:cxnLst/>
              <a:rect l="l" t="t" r="r" b="b"/>
              <a:pathLst>
                <a:path w="4978" h="6243" fill="none" extrusionOk="0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4"/>
            <p:cNvSpPr/>
            <p:nvPr/>
          </p:nvSpPr>
          <p:spPr>
            <a:xfrm>
              <a:off x="2253567" y="1616035"/>
              <a:ext cx="98061" cy="138578"/>
            </a:xfrm>
            <a:custGeom>
              <a:avLst/>
              <a:gdLst/>
              <a:ahLst/>
              <a:cxnLst/>
              <a:rect l="l" t="t" r="r" b="b"/>
              <a:pathLst>
                <a:path w="4308" h="6088" extrusionOk="0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4"/>
            <p:cNvSpPr/>
            <p:nvPr/>
          </p:nvSpPr>
          <p:spPr>
            <a:xfrm>
              <a:off x="2450837" y="1279042"/>
              <a:ext cx="452040" cy="698035"/>
            </a:xfrm>
            <a:custGeom>
              <a:avLst/>
              <a:gdLst/>
              <a:ahLst/>
              <a:cxnLst/>
              <a:rect l="l" t="t" r="r" b="b"/>
              <a:pathLst>
                <a:path w="19859" h="30666" extrusionOk="0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4"/>
            <p:cNvSpPr/>
            <p:nvPr/>
          </p:nvSpPr>
          <p:spPr>
            <a:xfrm>
              <a:off x="2265313" y="1746971"/>
              <a:ext cx="98653" cy="134458"/>
            </a:xfrm>
            <a:custGeom>
              <a:avLst/>
              <a:gdLst/>
              <a:ahLst/>
              <a:cxnLst/>
              <a:rect l="l" t="t" r="r" b="b"/>
              <a:pathLst>
                <a:path w="4334" h="5907" extrusionOk="0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4"/>
            <p:cNvSpPr/>
            <p:nvPr/>
          </p:nvSpPr>
          <p:spPr>
            <a:xfrm>
              <a:off x="2367453" y="1715853"/>
              <a:ext cx="101589" cy="134458"/>
            </a:xfrm>
            <a:custGeom>
              <a:avLst/>
              <a:gdLst/>
              <a:ahLst/>
              <a:cxnLst/>
              <a:rect l="l" t="t" r="r" b="b"/>
              <a:pathLst>
                <a:path w="4463" h="5907" extrusionOk="0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4"/>
            <p:cNvSpPr/>
            <p:nvPr/>
          </p:nvSpPr>
          <p:spPr>
            <a:xfrm>
              <a:off x="1996429" y="1451658"/>
              <a:ext cx="129177" cy="238961"/>
            </a:xfrm>
            <a:custGeom>
              <a:avLst/>
              <a:gdLst/>
              <a:ahLst/>
              <a:cxnLst/>
              <a:rect l="l" t="t" r="r" b="b"/>
              <a:pathLst>
                <a:path w="5675" h="10498" extrusionOk="0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4"/>
            <p:cNvSpPr/>
            <p:nvPr/>
          </p:nvSpPr>
          <p:spPr>
            <a:xfrm>
              <a:off x="2380952" y="1859674"/>
              <a:ext cx="102181" cy="160885"/>
            </a:xfrm>
            <a:custGeom>
              <a:avLst/>
              <a:gdLst/>
              <a:ahLst/>
              <a:cxnLst/>
              <a:rect l="l" t="t" r="r" b="b"/>
              <a:pathLst>
                <a:path w="4489" h="7068" extrusionOk="0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4"/>
            <p:cNvSpPr/>
            <p:nvPr/>
          </p:nvSpPr>
          <p:spPr>
            <a:xfrm>
              <a:off x="2052200" y="1963021"/>
              <a:ext cx="117432" cy="186698"/>
            </a:xfrm>
            <a:custGeom>
              <a:avLst/>
              <a:gdLst/>
              <a:ahLst/>
              <a:cxnLst/>
              <a:rect l="l" t="t" r="r" b="b"/>
              <a:pathLst>
                <a:path w="5159" h="8202" extrusionOk="0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4"/>
            <p:cNvSpPr/>
            <p:nvPr/>
          </p:nvSpPr>
          <p:spPr>
            <a:xfrm>
              <a:off x="2279404" y="1893729"/>
              <a:ext cx="101566" cy="166758"/>
            </a:xfrm>
            <a:custGeom>
              <a:avLst/>
              <a:gdLst/>
              <a:ahLst/>
              <a:cxnLst/>
              <a:rect l="l" t="t" r="r" b="b"/>
              <a:pathLst>
                <a:path w="4462" h="7326" extrusionOk="0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4"/>
            <p:cNvSpPr/>
            <p:nvPr/>
          </p:nvSpPr>
          <p:spPr>
            <a:xfrm>
              <a:off x="2142025" y="1645400"/>
              <a:ext cx="108031" cy="141492"/>
            </a:xfrm>
            <a:custGeom>
              <a:avLst/>
              <a:gdLst/>
              <a:ahLst/>
              <a:cxnLst/>
              <a:rect l="l" t="t" r="r" b="b"/>
              <a:pathLst>
                <a:path w="4746" h="6216" fill="none" extrusionOk="0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4"/>
            <p:cNvSpPr/>
            <p:nvPr/>
          </p:nvSpPr>
          <p:spPr>
            <a:xfrm>
              <a:off x="2167839" y="1926599"/>
              <a:ext cx="112151" cy="177912"/>
            </a:xfrm>
            <a:custGeom>
              <a:avLst/>
              <a:gdLst/>
              <a:ahLst/>
              <a:cxnLst/>
              <a:rect l="l" t="t" r="r" b="b"/>
              <a:pathLst>
                <a:path w="4927" h="7816" extrusionOk="0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4"/>
            <p:cNvSpPr/>
            <p:nvPr/>
          </p:nvSpPr>
          <p:spPr>
            <a:xfrm>
              <a:off x="2021082" y="1677679"/>
              <a:ext cx="117432" cy="147387"/>
            </a:xfrm>
            <a:custGeom>
              <a:avLst/>
              <a:gdLst/>
              <a:ahLst/>
              <a:cxnLst/>
              <a:rect l="l" t="t" r="r" b="b"/>
              <a:pathLst>
                <a:path w="5159" h="6475" extrusionOk="0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4"/>
            <p:cNvSpPr/>
            <p:nvPr/>
          </p:nvSpPr>
          <p:spPr>
            <a:xfrm>
              <a:off x="2153748" y="1776314"/>
              <a:ext cx="108645" cy="139147"/>
            </a:xfrm>
            <a:custGeom>
              <a:avLst/>
              <a:gdLst/>
              <a:ahLst/>
              <a:cxnLst/>
              <a:rect l="l" t="t" r="r" b="b"/>
              <a:pathLst>
                <a:path w="4773" h="6113" extrusionOk="0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4"/>
            <p:cNvSpPr/>
            <p:nvPr/>
          </p:nvSpPr>
          <p:spPr>
            <a:xfrm>
              <a:off x="2023426" y="1352432"/>
              <a:ext cx="460281" cy="220751"/>
            </a:xfrm>
            <a:custGeom>
              <a:avLst/>
              <a:gdLst/>
              <a:ahLst/>
              <a:cxnLst/>
              <a:rect l="l" t="t" r="r" b="b"/>
              <a:pathLst>
                <a:path w="20221" h="9698" extrusionOk="0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4"/>
            <p:cNvSpPr/>
            <p:nvPr/>
          </p:nvSpPr>
          <p:spPr>
            <a:xfrm>
              <a:off x="2495454" y="1424023"/>
              <a:ext cx="379246" cy="412183"/>
            </a:xfrm>
            <a:custGeom>
              <a:avLst/>
              <a:gdLst/>
              <a:ahLst/>
              <a:cxnLst/>
              <a:rect l="l" t="t" r="r" b="b"/>
              <a:pathLst>
                <a:path w="16661" h="18108" extrusionOk="0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4"/>
            <p:cNvSpPr/>
            <p:nvPr/>
          </p:nvSpPr>
          <p:spPr>
            <a:xfrm>
              <a:off x="2594088" y="1701763"/>
              <a:ext cx="236593" cy="104503"/>
            </a:xfrm>
            <a:custGeom>
              <a:avLst/>
              <a:gdLst/>
              <a:ahLst/>
              <a:cxnLst/>
              <a:rect l="l" t="t" r="r" b="b"/>
              <a:pathLst>
                <a:path w="10394" h="4591" extrusionOk="0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4"/>
            <p:cNvSpPr/>
            <p:nvPr/>
          </p:nvSpPr>
          <p:spPr>
            <a:xfrm>
              <a:off x="2611093" y="1737570"/>
              <a:ext cx="219590" cy="98653"/>
            </a:xfrm>
            <a:custGeom>
              <a:avLst/>
              <a:gdLst/>
              <a:ahLst/>
              <a:cxnLst/>
              <a:rect l="l" t="t" r="r" b="b"/>
              <a:pathLst>
                <a:path w="9647" h="4334" extrusionOk="0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4"/>
            <p:cNvSpPr/>
            <p:nvPr/>
          </p:nvSpPr>
          <p:spPr>
            <a:xfrm>
              <a:off x="2483116" y="1380021"/>
              <a:ext cx="95716" cy="193163"/>
            </a:xfrm>
            <a:custGeom>
              <a:avLst/>
              <a:gdLst/>
              <a:ahLst/>
              <a:cxnLst/>
              <a:rect l="l" t="t" r="r" b="b"/>
              <a:pathLst>
                <a:path w="4205" h="8486" fill="none" extrusionOk="0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4"/>
            <p:cNvSpPr/>
            <p:nvPr/>
          </p:nvSpPr>
          <p:spPr>
            <a:xfrm>
              <a:off x="2550633" y="1806248"/>
              <a:ext cx="321725" cy="120368"/>
            </a:xfrm>
            <a:custGeom>
              <a:avLst/>
              <a:gdLst/>
              <a:ahLst/>
              <a:cxnLst/>
              <a:rect l="l" t="t" r="r" b="b"/>
              <a:pathLst>
                <a:path w="14134" h="5288" fill="none" extrusionOk="0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4"/>
            <p:cNvSpPr/>
            <p:nvPr/>
          </p:nvSpPr>
          <p:spPr>
            <a:xfrm>
              <a:off x="2045143" y="1712917"/>
              <a:ext cx="72225" cy="89252"/>
            </a:xfrm>
            <a:custGeom>
              <a:avLst/>
              <a:gdLst/>
              <a:ahLst/>
              <a:cxnLst/>
              <a:rect l="l" t="t" r="r" b="b"/>
              <a:pathLst>
                <a:path w="3173" h="3921" fill="none" extrusionOk="0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4"/>
            <p:cNvSpPr/>
            <p:nvPr/>
          </p:nvSpPr>
          <p:spPr>
            <a:xfrm>
              <a:off x="2279973" y="1781595"/>
              <a:ext cx="73409" cy="73409"/>
            </a:xfrm>
            <a:custGeom>
              <a:avLst/>
              <a:gdLst/>
              <a:ahLst/>
              <a:cxnLst/>
              <a:rect l="l" t="t" r="r" b="b"/>
              <a:pathLst>
                <a:path w="3225" h="3225" fill="none" extrusionOk="0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4"/>
            <p:cNvSpPr/>
            <p:nvPr/>
          </p:nvSpPr>
          <p:spPr>
            <a:xfrm>
              <a:off x="795828" y="1451658"/>
              <a:ext cx="1047917" cy="1578033"/>
            </a:xfrm>
            <a:custGeom>
              <a:avLst/>
              <a:gdLst/>
              <a:ahLst/>
              <a:cxnLst/>
              <a:rect l="l" t="t" r="r" b="b"/>
              <a:pathLst>
                <a:path w="46037" h="69326" extrusionOk="0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4"/>
            <p:cNvSpPr/>
            <p:nvPr/>
          </p:nvSpPr>
          <p:spPr>
            <a:xfrm>
              <a:off x="1306576" y="1699395"/>
              <a:ext cx="210212" cy="341119"/>
            </a:xfrm>
            <a:custGeom>
              <a:avLst/>
              <a:gdLst/>
              <a:ahLst/>
              <a:cxnLst/>
              <a:rect l="l" t="t" r="r" b="b"/>
              <a:pathLst>
                <a:path w="9235" h="14986" extrusionOk="0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4"/>
            <p:cNvSpPr/>
            <p:nvPr/>
          </p:nvSpPr>
          <p:spPr>
            <a:xfrm>
              <a:off x="1190936" y="2375157"/>
              <a:ext cx="214286" cy="334062"/>
            </a:xfrm>
            <a:custGeom>
              <a:avLst/>
              <a:gdLst/>
              <a:ahLst/>
              <a:cxnLst/>
              <a:rect l="l" t="t" r="r" b="b"/>
              <a:pathLst>
                <a:path w="9414" h="14676" extrusionOk="0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4"/>
            <p:cNvSpPr/>
            <p:nvPr/>
          </p:nvSpPr>
          <p:spPr>
            <a:xfrm>
              <a:off x="1147481" y="2100969"/>
              <a:ext cx="217837" cy="349336"/>
            </a:xfrm>
            <a:custGeom>
              <a:avLst/>
              <a:gdLst/>
              <a:ahLst/>
              <a:cxnLst/>
              <a:rect l="l" t="t" r="r" b="b"/>
              <a:pathLst>
                <a:path w="9570" h="15347" extrusionOk="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4"/>
            <p:cNvSpPr/>
            <p:nvPr/>
          </p:nvSpPr>
          <p:spPr>
            <a:xfrm>
              <a:off x="1392304" y="2246565"/>
              <a:ext cx="194915" cy="314122"/>
            </a:xfrm>
            <a:custGeom>
              <a:avLst/>
              <a:gdLst/>
              <a:ahLst/>
              <a:cxnLst/>
              <a:rect l="l" t="t" r="r" b="b"/>
              <a:pathLst>
                <a:path w="8563" h="13800" extrusionOk="0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4"/>
            <p:cNvSpPr/>
            <p:nvPr/>
          </p:nvSpPr>
          <p:spPr>
            <a:xfrm>
              <a:off x="1102272" y="1817402"/>
              <a:ext cx="219590" cy="351089"/>
            </a:xfrm>
            <a:custGeom>
              <a:avLst/>
              <a:gdLst/>
              <a:ahLst/>
              <a:cxnLst/>
              <a:rect l="l" t="t" r="r" b="b"/>
              <a:pathLst>
                <a:path w="9647" h="15424" extrusionOk="0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4"/>
            <p:cNvSpPr/>
            <p:nvPr/>
          </p:nvSpPr>
          <p:spPr>
            <a:xfrm>
              <a:off x="929086" y="2232475"/>
              <a:ext cx="234272" cy="361082"/>
            </a:xfrm>
            <a:custGeom>
              <a:avLst/>
              <a:gdLst/>
              <a:ahLst/>
              <a:cxnLst/>
              <a:rect l="l" t="t" r="r" b="b"/>
              <a:pathLst>
                <a:path w="10292" h="15863" extrusionOk="0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4"/>
            <p:cNvSpPr/>
            <p:nvPr/>
          </p:nvSpPr>
          <p:spPr>
            <a:xfrm>
              <a:off x="1350032" y="1975336"/>
              <a:ext cx="204316" cy="339343"/>
            </a:xfrm>
            <a:custGeom>
              <a:avLst/>
              <a:gdLst/>
              <a:ahLst/>
              <a:cxnLst/>
              <a:rect l="l" t="t" r="r" b="b"/>
              <a:pathLst>
                <a:path w="8976" h="14908" extrusionOk="0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4"/>
            <p:cNvSpPr/>
            <p:nvPr/>
          </p:nvSpPr>
          <p:spPr>
            <a:xfrm>
              <a:off x="1542020" y="1850296"/>
              <a:ext cx="197260" cy="339343"/>
            </a:xfrm>
            <a:custGeom>
              <a:avLst/>
              <a:gdLst/>
              <a:ahLst/>
              <a:cxnLst/>
              <a:rect l="l" t="t" r="r" b="b"/>
              <a:pathLst>
                <a:path w="8666" h="14908" extrusionOk="0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4"/>
            <p:cNvSpPr/>
            <p:nvPr/>
          </p:nvSpPr>
          <p:spPr>
            <a:xfrm>
              <a:off x="977823" y="2513697"/>
              <a:ext cx="227215" cy="349928"/>
            </a:xfrm>
            <a:custGeom>
              <a:avLst/>
              <a:gdLst/>
              <a:ahLst/>
              <a:cxnLst/>
              <a:rect l="l" t="t" r="r" b="b"/>
              <a:pathLst>
                <a:path w="9982" h="15373" extrusionOk="0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4"/>
            <p:cNvSpPr/>
            <p:nvPr/>
          </p:nvSpPr>
          <p:spPr>
            <a:xfrm>
              <a:off x="1578419" y="2120933"/>
              <a:ext cx="184353" cy="305291"/>
            </a:xfrm>
            <a:custGeom>
              <a:avLst/>
              <a:gdLst/>
              <a:ahLst/>
              <a:cxnLst/>
              <a:rect l="l" t="t" r="r" b="b"/>
              <a:pathLst>
                <a:path w="8099" h="13412" extrusionOk="0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4"/>
            <p:cNvSpPr/>
            <p:nvPr/>
          </p:nvSpPr>
          <p:spPr>
            <a:xfrm>
              <a:off x="1505029" y="1579636"/>
              <a:ext cx="207253" cy="338752"/>
            </a:xfrm>
            <a:custGeom>
              <a:avLst/>
              <a:gdLst/>
              <a:ahLst/>
              <a:cxnLst/>
              <a:rect l="l" t="t" r="r" b="b"/>
              <a:pathLst>
                <a:path w="9105" h="14882" extrusionOk="0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4"/>
            <p:cNvSpPr/>
            <p:nvPr/>
          </p:nvSpPr>
          <p:spPr>
            <a:xfrm>
              <a:off x="876844" y="1937776"/>
              <a:ext cx="241874" cy="369868"/>
            </a:xfrm>
            <a:custGeom>
              <a:avLst/>
              <a:gdLst/>
              <a:ahLst/>
              <a:cxnLst/>
              <a:rect l="l" t="t" r="r" b="b"/>
              <a:pathLst>
                <a:path w="10626" h="16249" extrusionOk="0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4"/>
            <p:cNvSpPr/>
            <p:nvPr/>
          </p:nvSpPr>
          <p:spPr>
            <a:xfrm>
              <a:off x="944361" y="2046427"/>
              <a:ext cx="144428" cy="221297"/>
            </a:xfrm>
            <a:custGeom>
              <a:avLst/>
              <a:gdLst/>
              <a:ahLst/>
              <a:cxnLst/>
              <a:rect l="l" t="t" r="r" b="b"/>
              <a:pathLst>
                <a:path w="6345" h="9722" extrusionOk="0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4"/>
            <p:cNvSpPr/>
            <p:nvPr/>
          </p:nvSpPr>
          <p:spPr>
            <a:xfrm>
              <a:off x="912378" y="2098624"/>
              <a:ext cx="57248" cy="57043"/>
            </a:xfrm>
            <a:custGeom>
              <a:avLst/>
              <a:gdLst/>
              <a:ahLst/>
              <a:cxnLst/>
              <a:rect l="l" t="t" r="r" b="b"/>
              <a:pathLst>
                <a:path w="2515" h="2506" extrusionOk="0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4"/>
            <p:cNvSpPr/>
            <p:nvPr/>
          </p:nvSpPr>
          <p:spPr>
            <a:xfrm>
              <a:off x="927015" y="2025029"/>
              <a:ext cx="114222" cy="94760"/>
            </a:xfrm>
            <a:custGeom>
              <a:avLst/>
              <a:gdLst/>
              <a:ahLst/>
              <a:cxnLst/>
              <a:rect l="l" t="t" r="r" b="b"/>
              <a:pathLst>
                <a:path w="5018" h="4163" extrusionOk="0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4"/>
            <p:cNvSpPr/>
            <p:nvPr/>
          </p:nvSpPr>
          <p:spPr>
            <a:xfrm>
              <a:off x="1018320" y="2052665"/>
              <a:ext cx="58022" cy="67468"/>
            </a:xfrm>
            <a:custGeom>
              <a:avLst/>
              <a:gdLst/>
              <a:ahLst/>
              <a:cxnLst/>
              <a:rect l="l" t="t" r="r" b="b"/>
              <a:pathLst>
                <a:path w="2549" h="2964" extrusionOk="0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4"/>
            <p:cNvSpPr/>
            <p:nvPr/>
          </p:nvSpPr>
          <p:spPr>
            <a:xfrm>
              <a:off x="1583109" y="1977408"/>
              <a:ext cx="120960" cy="184649"/>
            </a:xfrm>
            <a:custGeom>
              <a:avLst/>
              <a:gdLst/>
              <a:ahLst/>
              <a:cxnLst/>
              <a:rect l="l" t="t" r="r" b="b"/>
              <a:pathLst>
                <a:path w="5314" h="8112" extrusionOk="0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4"/>
            <p:cNvSpPr/>
            <p:nvPr/>
          </p:nvSpPr>
          <p:spPr>
            <a:xfrm>
              <a:off x="1556248" y="2021137"/>
              <a:ext cx="48006" cy="47801"/>
            </a:xfrm>
            <a:custGeom>
              <a:avLst/>
              <a:gdLst/>
              <a:ahLst/>
              <a:cxnLst/>
              <a:rect l="l" t="t" r="r" b="b"/>
              <a:pathLst>
                <a:path w="2109" h="2100" extrusionOk="0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4"/>
            <p:cNvSpPr/>
            <p:nvPr/>
          </p:nvSpPr>
          <p:spPr>
            <a:xfrm>
              <a:off x="1567925" y="1959834"/>
              <a:ext cx="96809" cy="78940"/>
            </a:xfrm>
            <a:custGeom>
              <a:avLst/>
              <a:gdLst/>
              <a:ahLst/>
              <a:cxnLst/>
              <a:rect l="l" t="t" r="r" b="b"/>
              <a:pathLst>
                <a:path w="4253" h="3468" extrusionOk="0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4"/>
            <p:cNvSpPr/>
            <p:nvPr/>
          </p:nvSpPr>
          <p:spPr>
            <a:xfrm>
              <a:off x="1645345" y="1982644"/>
              <a:ext cx="48416" cy="56360"/>
            </a:xfrm>
            <a:custGeom>
              <a:avLst/>
              <a:gdLst/>
              <a:ahLst/>
              <a:cxnLst/>
              <a:rect l="l" t="t" r="r" b="b"/>
              <a:pathLst>
                <a:path w="2127" h="2476" extrusionOk="0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4"/>
            <p:cNvSpPr/>
            <p:nvPr/>
          </p:nvSpPr>
          <p:spPr>
            <a:xfrm>
              <a:off x="1193281" y="2198853"/>
              <a:ext cx="144428" cy="220933"/>
            </a:xfrm>
            <a:custGeom>
              <a:avLst/>
              <a:gdLst/>
              <a:ahLst/>
              <a:cxnLst/>
              <a:rect l="l" t="t" r="r" b="b"/>
              <a:pathLst>
                <a:path w="6345" h="9706" extrusionOk="0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4"/>
            <p:cNvSpPr/>
            <p:nvPr/>
          </p:nvSpPr>
          <p:spPr>
            <a:xfrm>
              <a:off x="1160638" y="2251277"/>
              <a:ext cx="57316" cy="57384"/>
            </a:xfrm>
            <a:custGeom>
              <a:avLst/>
              <a:gdLst/>
              <a:ahLst/>
              <a:cxnLst/>
              <a:rect l="l" t="t" r="r" b="b"/>
              <a:pathLst>
                <a:path w="2518" h="2521" extrusionOk="0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4"/>
            <p:cNvSpPr/>
            <p:nvPr/>
          </p:nvSpPr>
          <p:spPr>
            <a:xfrm>
              <a:off x="1174660" y="2177227"/>
              <a:ext cx="115497" cy="95193"/>
            </a:xfrm>
            <a:custGeom>
              <a:avLst/>
              <a:gdLst/>
              <a:ahLst/>
              <a:cxnLst/>
              <a:rect l="l" t="t" r="r" b="b"/>
              <a:pathLst>
                <a:path w="5074" h="4182" extrusionOk="0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4"/>
            <p:cNvSpPr/>
            <p:nvPr/>
          </p:nvSpPr>
          <p:spPr>
            <a:xfrm>
              <a:off x="1267240" y="2205272"/>
              <a:ext cx="58181" cy="67445"/>
            </a:xfrm>
            <a:custGeom>
              <a:avLst/>
              <a:gdLst/>
              <a:ahLst/>
              <a:cxnLst/>
              <a:rect l="l" t="t" r="r" b="b"/>
              <a:pathLst>
                <a:path w="2556" h="2963" extrusionOk="0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4"/>
            <p:cNvSpPr/>
            <p:nvPr/>
          </p:nvSpPr>
          <p:spPr>
            <a:xfrm>
              <a:off x="1044156" y="2617681"/>
              <a:ext cx="132114" cy="202495"/>
            </a:xfrm>
            <a:custGeom>
              <a:avLst/>
              <a:gdLst/>
              <a:ahLst/>
              <a:cxnLst/>
              <a:rect l="l" t="t" r="r" b="b"/>
              <a:pathLst>
                <a:path w="5804" h="8896" extrusionOk="0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4"/>
            <p:cNvSpPr/>
            <p:nvPr/>
          </p:nvSpPr>
          <p:spPr>
            <a:xfrm>
              <a:off x="1015087" y="2665758"/>
              <a:ext cx="51990" cy="51944"/>
            </a:xfrm>
            <a:custGeom>
              <a:avLst/>
              <a:gdLst/>
              <a:ahLst/>
              <a:cxnLst/>
              <a:rect l="l" t="t" r="r" b="b"/>
              <a:pathLst>
                <a:path w="2284" h="2282" extrusionOk="0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4"/>
            <p:cNvSpPr/>
            <p:nvPr/>
          </p:nvSpPr>
          <p:spPr>
            <a:xfrm>
              <a:off x="1028381" y="2598400"/>
              <a:ext cx="104434" cy="86748"/>
            </a:xfrm>
            <a:custGeom>
              <a:avLst/>
              <a:gdLst/>
              <a:ahLst/>
              <a:cxnLst/>
              <a:rect l="l" t="t" r="r" b="b"/>
              <a:pathLst>
                <a:path w="4588" h="3811" extrusionOk="0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4"/>
            <p:cNvSpPr/>
            <p:nvPr/>
          </p:nvSpPr>
          <p:spPr>
            <a:xfrm>
              <a:off x="1112265" y="2623691"/>
              <a:ext cx="52946" cy="61732"/>
            </a:xfrm>
            <a:custGeom>
              <a:avLst/>
              <a:gdLst/>
              <a:ahLst/>
              <a:cxnLst/>
              <a:rect l="l" t="t" r="r" b="b"/>
              <a:pathLst>
                <a:path w="2326" h="2712" extrusionOk="0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4"/>
            <p:cNvSpPr/>
            <p:nvPr/>
          </p:nvSpPr>
          <p:spPr>
            <a:xfrm>
              <a:off x="1388775" y="2068849"/>
              <a:ext cx="145020" cy="221183"/>
            </a:xfrm>
            <a:custGeom>
              <a:avLst/>
              <a:gdLst/>
              <a:ahLst/>
              <a:cxnLst/>
              <a:rect l="l" t="t" r="r" b="b"/>
              <a:pathLst>
                <a:path w="6371" h="9717" extrusionOk="0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4"/>
            <p:cNvSpPr/>
            <p:nvPr/>
          </p:nvSpPr>
          <p:spPr>
            <a:xfrm>
              <a:off x="1356815" y="2120933"/>
              <a:ext cx="57225" cy="57043"/>
            </a:xfrm>
            <a:custGeom>
              <a:avLst/>
              <a:gdLst/>
              <a:ahLst/>
              <a:cxnLst/>
              <a:rect l="l" t="t" r="r" b="b"/>
              <a:pathLst>
                <a:path w="2514" h="2506" extrusionOk="0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4"/>
            <p:cNvSpPr/>
            <p:nvPr/>
          </p:nvSpPr>
          <p:spPr>
            <a:xfrm>
              <a:off x="1372021" y="2046883"/>
              <a:ext cx="114222" cy="95216"/>
            </a:xfrm>
            <a:custGeom>
              <a:avLst/>
              <a:gdLst/>
              <a:ahLst/>
              <a:cxnLst/>
              <a:rect l="l" t="t" r="r" b="b"/>
              <a:pathLst>
                <a:path w="5018" h="4183" extrusionOk="0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4"/>
            <p:cNvSpPr/>
            <p:nvPr/>
          </p:nvSpPr>
          <p:spPr>
            <a:xfrm>
              <a:off x="1463349" y="2074950"/>
              <a:ext cx="58113" cy="67445"/>
            </a:xfrm>
            <a:custGeom>
              <a:avLst/>
              <a:gdLst/>
              <a:ahLst/>
              <a:cxnLst/>
              <a:rect l="l" t="t" r="r" b="b"/>
              <a:pathLst>
                <a:path w="2553" h="2963" extrusionOk="0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4"/>
            <p:cNvSpPr/>
            <p:nvPr/>
          </p:nvSpPr>
          <p:spPr>
            <a:xfrm>
              <a:off x="1455132" y="2347841"/>
              <a:ext cx="111559" cy="170582"/>
            </a:xfrm>
            <a:custGeom>
              <a:avLst/>
              <a:gdLst/>
              <a:ahLst/>
              <a:cxnLst/>
              <a:rect l="l" t="t" r="r" b="b"/>
              <a:pathLst>
                <a:path w="4901" h="7494" extrusionOk="0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4"/>
            <p:cNvSpPr/>
            <p:nvPr/>
          </p:nvSpPr>
          <p:spPr>
            <a:xfrm>
              <a:off x="1430752" y="2388064"/>
              <a:ext cx="43772" cy="44091"/>
            </a:xfrm>
            <a:custGeom>
              <a:avLst/>
              <a:gdLst/>
              <a:ahLst/>
              <a:cxnLst/>
              <a:rect l="l" t="t" r="r" b="b"/>
              <a:pathLst>
                <a:path w="1923" h="1937" extrusionOk="0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4"/>
            <p:cNvSpPr/>
            <p:nvPr/>
          </p:nvSpPr>
          <p:spPr>
            <a:xfrm>
              <a:off x="1441838" y="2331064"/>
              <a:ext cx="88455" cy="73455"/>
            </a:xfrm>
            <a:custGeom>
              <a:avLst/>
              <a:gdLst/>
              <a:ahLst/>
              <a:cxnLst/>
              <a:rect l="l" t="t" r="r" b="b"/>
              <a:pathLst>
                <a:path w="3886" h="3227" extrusionOk="0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4"/>
            <p:cNvSpPr/>
            <p:nvPr/>
          </p:nvSpPr>
          <p:spPr>
            <a:xfrm>
              <a:off x="1513247" y="2352439"/>
              <a:ext cx="44432" cy="52285"/>
            </a:xfrm>
            <a:custGeom>
              <a:avLst/>
              <a:gdLst/>
              <a:ahLst/>
              <a:cxnLst/>
              <a:rect l="l" t="t" r="r" b="b"/>
              <a:pathLst>
                <a:path w="1952" h="2297" extrusionOk="0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4"/>
            <p:cNvSpPr/>
            <p:nvPr/>
          </p:nvSpPr>
          <p:spPr>
            <a:xfrm>
              <a:off x="1151009" y="1934749"/>
              <a:ext cx="104525" cy="84631"/>
            </a:xfrm>
            <a:custGeom>
              <a:avLst/>
              <a:gdLst/>
              <a:ahLst/>
              <a:cxnLst/>
              <a:rect l="l" t="t" r="r" b="b"/>
              <a:pathLst>
                <a:path w="4592" h="3718" extrusionOk="0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4"/>
            <p:cNvSpPr/>
            <p:nvPr/>
          </p:nvSpPr>
          <p:spPr>
            <a:xfrm>
              <a:off x="1135735" y="2009983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4"/>
            <p:cNvSpPr/>
            <p:nvPr/>
          </p:nvSpPr>
          <p:spPr>
            <a:xfrm>
              <a:off x="1222624" y="1967119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4"/>
            <p:cNvSpPr/>
            <p:nvPr/>
          </p:nvSpPr>
          <p:spPr>
            <a:xfrm>
              <a:off x="1369995" y="1814966"/>
              <a:ext cx="105094" cy="84654"/>
            </a:xfrm>
            <a:custGeom>
              <a:avLst/>
              <a:gdLst/>
              <a:ahLst/>
              <a:cxnLst/>
              <a:rect l="l" t="t" r="r" b="b"/>
              <a:pathLst>
                <a:path w="4617" h="3719" extrusionOk="0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4"/>
            <p:cNvSpPr/>
            <p:nvPr/>
          </p:nvSpPr>
          <p:spPr>
            <a:xfrm>
              <a:off x="1355313" y="1890200"/>
              <a:ext cx="57566" cy="49417"/>
            </a:xfrm>
            <a:custGeom>
              <a:avLst/>
              <a:gdLst/>
              <a:ahLst/>
              <a:cxnLst/>
              <a:rect l="l" t="t" r="r" b="b"/>
              <a:pathLst>
                <a:path w="2529" h="2171" extrusionOk="0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4"/>
            <p:cNvSpPr/>
            <p:nvPr/>
          </p:nvSpPr>
          <p:spPr>
            <a:xfrm>
              <a:off x="1442202" y="1847951"/>
              <a:ext cx="58135" cy="49213"/>
            </a:xfrm>
            <a:custGeom>
              <a:avLst/>
              <a:gdLst/>
              <a:ahLst/>
              <a:cxnLst/>
              <a:rect l="l" t="t" r="r" b="b"/>
              <a:pathLst>
                <a:path w="2554" h="2162" extrusionOk="0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4"/>
            <p:cNvSpPr/>
            <p:nvPr/>
          </p:nvSpPr>
          <p:spPr>
            <a:xfrm>
              <a:off x="1629478" y="2228286"/>
              <a:ext cx="94555" cy="76436"/>
            </a:xfrm>
            <a:custGeom>
              <a:avLst/>
              <a:gdLst/>
              <a:ahLst/>
              <a:cxnLst/>
              <a:rect l="l" t="t" r="r" b="b"/>
              <a:pathLst>
                <a:path w="4154" h="3358" extrusionOk="0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4"/>
            <p:cNvSpPr/>
            <p:nvPr/>
          </p:nvSpPr>
          <p:spPr>
            <a:xfrm>
              <a:off x="1616571" y="2295894"/>
              <a:ext cx="51694" cy="43863"/>
            </a:xfrm>
            <a:custGeom>
              <a:avLst/>
              <a:gdLst/>
              <a:ahLst/>
              <a:cxnLst/>
              <a:rect l="l" t="t" r="r" b="b"/>
              <a:pathLst>
                <a:path w="2271" h="1927" extrusionOk="0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4"/>
            <p:cNvSpPr/>
            <p:nvPr/>
          </p:nvSpPr>
          <p:spPr>
            <a:xfrm>
              <a:off x="1695834" y="2257150"/>
              <a:ext cx="51102" cy="44432"/>
            </a:xfrm>
            <a:custGeom>
              <a:avLst/>
              <a:gdLst/>
              <a:ahLst/>
              <a:cxnLst/>
              <a:rect l="l" t="t" r="r" b="b"/>
              <a:pathLst>
                <a:path w="2245" h="1952" extrusionOk="0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4"/>
            <p:cNvSpPr/>
            <p:nvPr/>
          </p:nvSpPr>
          <p:spPr>
            <a:xfrm>
              <a:off x="998356" y="2349753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4"/>
            <p:cNvSpPr/>
            <p:nvPr/>
          </p:nvSpPr>
          <p:spPr>
            <a:xfrm>
              <a:off x="983104" y="2424463"/>
              <a:ext cx="58135" cy="49395"/>
            </a:xfrm>
            <a:custGeom>
              <a:avLst/>
              <a:gdLst/>
              <a:ahLst/>
              <a:cxnLst/>
              <a:rect l="l" t="t" r="r" b="b"/>
              <a:pathLst>
                <a:path w="2554" h="2170" extrusionOk="0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4"/>
            <p:cNvSpPr/>
            <p:nvPr/>
          </p:nvSpPr>
          <p:spPr>
            <a:xfrm>
              <a:off x="1069993" y="2381599"/>
              <a:ext cx="58135" cy="49827"/>
            </a:xfrm>
            <a:custGeom>
              <a:avLst/>
              <a:gdLst/>
              <a:ahLst/>
              <a:cxnLst/>
              <a:rect l="l" t="t" r="r" b="b"/>
              <a:pathLst>
                <a:path w="2554" h="2189" extrusionOk="0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4"/>
            <p:cNvSpPr/>
            <p:nvPr/>
          </p:nvSpPr>
          <p:spPr>
            <a:xfrm>
              <a:off x="1557864" y="1705132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4"/>
            <p:cNvSpPr/>
            <p:nvPr/>
          </p:nvSpPr>
          <p:spPr>
            <a:xfrm>
              <a:off x="1542590" y="1779842"/>
              <a:ext cx="58158" cy="49645"/>
            </a:xfrm>
            <a:custGeom>
              <a:avLst/>
              <a:gdLst/>
              <a:ahLst/>
              <a:cxnLst/>
              <a:rect l="l" t="t" r="r" b="b"/>
              <a:pathLst>
                <a:path w="2555" h="2181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4"/>
            <p:cNvSpPr/>
            <p:nvPr/>
          </p:nvSpPr>
          <p:spPr>
            <a:xfrm>
              <a:off x="1630070" y="1737570"/>
              <a:ext cx="57566" cy="49395"/>
            </a:xfrm>
            <a:custGeom>
              <a:avLst/>
              <a:gdLst/>
              <a:ahLst/>
              <a:cxnLst/>
              <a:rect l="l" t="t" r="r" b="b"/>
              <a:pathLst>
                <a:path w="2529" h="2170" extrusionOk="0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4"/>
            <p:cNvSpPr/>
            <p:nvPr/>
          </p:nvSpPr>
          <p:spPr>
            <a:xfrm>
              <a:off x="1245524" y="2477207"/>
              <a:ext cx="104525" cy="84654"/>
            </a:xfrm>
            <a:custGeom>
              <a:avLst/>
              <a:gdLst/>
              <a:ahLst/>
              <a:cxnLst/>
              <a:rect l="l" t="t" r="r" b="b"/>
              <a:pathLst>
                <a:path w="4592" h="3719" extrusionOk="0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4"/>
            <p:cNvSpPr/>
            <p:nvPr/>
          </p:nvSpPr>
          <p:spPr>
            <a:xfrm>
              <a:off x="1230272" y="2552441"/>
              <a:ext cx="58135" cy="49372"/>
            </a:xfrm>
            <a:custGeom>
              <a:avLst/>
              <a:gdLst/>
              <a:ahLst/>
              <a:cxnLst/>
              <a:rect l="l" t="t" r="r" b="b"/>
              <a:pathLst>
                <a:path w="2554" h="2169" extrusionOk="0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4"/>
            <p:cNvSpPr/>
            <p:nvPr/>
          </p:nvSpPr>
          <p:spPr>
            <a:xfrm>
              <a:off x="1317753" y="2509599"/>
              <a:ext cx="57544" cy="49395"/>
            </a:xfrm>
            <a:custGeom>
              <a:avLst/>
              <a:gdLst/>
              <a:ahLst/>
              <a:cxnLst/>
              <a:rect l="l" t="t" r="r" b="b"/>
              <a:pathLst>
                <a:path w="2528" h="2170" extrusionOk="0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67" name="Google Shape;2567;p74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8" name="Google Shape;2568;p74"/>
          <p:cNvSpPr/>
          <p:nvPr/>
        </p:nvSpPr>
        <p:spPr>
          <a:xfrm rot="10800000" flipH="1">
            <a:off x="4471450" y="4098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74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2570" name="Google Shape;2570;p74"/>
            <p:cNvSpPr/>
            <p:nvPr/>
          </p:nvSpPr>
          <p:spPr>
            <a:xfrm rot="10800000" flipH="1">
              <a:off x="982775" y="4323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4"/>
            <p:cNvSpPr/>
            <p:nvPr/>
          </p:nvSpPr>
          <p:spPr>
            <a:xfrm>
              <a:off x="6867025" y="3120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74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2575" name="Google Shape;2575;p7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9" name="Google Shape;2579;p74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2580" name="Google Shape;2580;p7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5" name="Google Shape;2605;p74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67C380F5-5883-448D-9722-EB1B2312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33" y="2586393"/>
            <a:ext cx="6028087" cy="1134552"/>
          </a:xfrm>
          <a:prstGeom prst="rect">
            <a:avLst/>
          </a:prstGeom>
        </p:spPr>
      </p:pic>
      <p:sp>
        <p:nvSpPr>
          <p:cNvPr id="1714" name="Google Shape;1714;p63"/>
          <p:cNvSpPr txBox="1">
            <a:spLocks noGrp="1"/>
          </p:cNvSpPr>
          <p:nvPr>
            <p:ph type="subTitle" idx="1"/>
          </p:nvPr>
        </p:nvSpPr>
        <p:spPr>
          <a:xfrm>
            <a:off x="38313" y="1198771"/>
            <a:ext cx="5226005" cy="1610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</a:t>
            </a:r>
            <a:r>
              <a:rPr lang="en" dirty="0"/>
              <a:t>irstly we used linear regression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</a:t>
            </a:r>
            <a:r>
              <a:rPr lang="en" dirty="0"/>
              <a:t>elp us predict, but we encountered several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" dirty="0"/>
              <a:t>and the score results  were low (0.02).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-US" dirty="0"/>
              <a:t>W</a:t>
            </a:r>
            <a:r>
              <a:rPr lang="en" dirty="0"/>
              <a:t>e used one hot method to improve our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-US" dirty="0"/>
              <a:t>A</a:t>
            </a:r>
            <a:r>
              <a:rPr lang="en" dirty="0"/>
              <a:t>nd finally changed our machine learning to be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</a:pPr>
            <a:r>
              <a:rPr lang="en" dirty="0"/>
              <a:t> auto-sklearn to get much better result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1715" name="Google Shape;17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082" y="299623"/>
            <a:ext cx="3677100" cy="367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716" name="Google Shape;1716;p63"/>
          <p:cNvGrpSpPr/>
          <p:nvPr/>
        </p:nvGrpSpPr>
        <p:grpSpPr>
          <a:xfrm>
            <a:off x="717432" y="538026"/>
            <a:ext cx="7666206" cy="4174024"/>
            <a:chOff x="717432" y="538026"/>
            <a:chExt cx="7666206" cy="4174024"/>
          </a:xfrm>
        </p:grpSpPr>
        <p:grpSp>
          <p:nvGrpSpPr>
            <p:cNvPr id="1717" name="Google Shape;1717;p63"/>
            <p:cNvGrpSpPr/>
            <p:nvPr/>
          </p:nvGrpSpPr>
          <p:grpSpPr>
            <a:xfrm>
              <a:off x="717432" y="538026"/>
              <a:ext cx="545147" cy="506901"/>
              <a:chOff x="4818730" y="3307263"/>
              <a:chExt cx="1827512" cy="1699300"/>
            </a:xfrm>
          </p:grpSpPr>
          <p:sp>
            <p:nvSpPr>
              <p:cNvPr id="1718" name="Google Shape;1718;p6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6" name="Google Shape;1726;p6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6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6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6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6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6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6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6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6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6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6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6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6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63"/>
            <p:cNvGrpSpPr/>
            <p:nvPr/>
          </p:nvGrpSpPr>
          <p:grpSpPr>
            <a:xfrm rot="-7546048">
              <a:off x="3811447" y="4150043"/>
              <a:ext cx="161701" cy="641985"/>
              <a:chOff x="7004550" y="3676293"/>
              <a:chExt cx="161700" cy="641982"/>
            </a:xfrm>
          </p:grpSpPr>
          <p:sp>
            <p:nvSpPr>
              <p:cNvPr id="1744" name="Google Shape;1744;p6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6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6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6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8" name="Google Shape;1748;p63"/>
            <p:cNvSpPr/>
            <p:nvPr/>
          </p:nvSpPr>
          <p:spPr>
            <a:xfrm>
              <a:off x="4108475" y="7208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3"/>
            <p:cNvSpPr/>
            <p:nvPr/>
          </p:nvSpPr>
          <p:spPr>
            <a:xfrm rot="10800000" flipH="1">
              <a:off x="1883750" y="14328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3"/>
            <p:cNvSpPr/>
            <p:nvPr/>
          </p:nvSpPr>
          <p:spPr>
            <a:xfrm>
              <a:off x="8242338" y="4570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1157150" y="43163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2562425" y="3880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75"/>
          <p:cNvSpPr txBox="1">
            <a:spLocks noGrp="1"/>
          </p:cNvSpPr>
          <p:nvPr>
            <p:ph type="title"/>
          </p:nvPr>
        </p:nvSpPr>
        <p:spPr>
          <a:xfrm>
            <a:off x="376130" y="206437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HOT: </a:t>
            </a:r>
            <a:r>
              <a:rPr lang="en" dirty="0">
                <a:solidFill>
                  <a:srgbClr val="F7743C"/>
                </a:solidFill>
              </a:rPr>
              <a:t>Games Platforms</a:t>
            </a:r>
            <a:endParaRPr dirty="0">
              <a:solidFill>
                <a:srgbClr val="F7743C"/>
              </a:solidFill>
            </a:endParaRPr>
          </a:p>
        </p:txBody>
      </p:sp>
      <p:cxnSp>
        <p:nvCxnSpPr>
          <p:cNvPr id="2611" name="Google Shape;2611;p75"/>
          <p:cNvCxnSpPr>
            <a:cxnSpLocks/>
            <a:stCxn id="2612" idx="6"/>
          </p:cNvCxnSpPr>
          <p:nvPr/>
        </p:nvCxnSpPr>
        <p:spPr>
          <a:xfrm>
            <a:off x="1397663" y="3395488"/>
            <a:ext cx="6143277" cy="1411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3" name="Google Shape;2613;p75"/>
          <p:cNvCxnSpPr/>
          <p:nvPr/>
        </p:nvCxnSpPr>
        <p:spPr>
          <a:xfrm>
            <a:off x="2408865" y="341426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4" name="Google Shape;2614;p75"/>
          <p:cNvSpPr/>
          <p:nvPr/>
        </p:nvSpPr>
        <p:spPr>
          <a:xfrm>
            <a:off x="1933388" y="2834957"/>
            <a:ext cx="1073700" cy="1073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5"/>
          <p:cNvSpPr/>
          <p:nvPr/>
        </p:nvSpPr>
        <p:spPr>
          <a:xfrm>
            <a:off x="2070429" y="2972010"/>
            <a:ext cx="800100" cy="8001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6" name="Google Shape;2616;p75"/>
          <p:cNvCxnSpPr/>
          <p:nvPr/>
        </p:nvCxnSpPr>
        <p:spPr>
          <a:xfrm rot="10800000">
            <a:off x="3944382" y="2601841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7" name="Google Shape;2617;p75"/>
          <p:cNvSpPr/>
          <p:nvPr/>
        </p:nvSpPr>
        <p:spPr>
          <a:xfrm>
            <a:off x="3407873" y="2837666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75"/>
          <p:cNvSpPr/>
          <p:nvPr/>
        </p:nvSpPr>
        <p:spPr>
          <a:xfrm>
            <a:off x="3544935" y="2974740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9" name="Google Shape;2619;p75"/>
          <p:cNvCxnSpPr/>
          <p:nvPr/>
        </p:nvCxnSpPr>
        <p:spPr>
          <a:xfrm>
            <a:off x="5374344" y="3748235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75"/>
          <p:cNvSpPr/>
          <p:nvPr/>
        </p:nvSpPr>
        <p:spPr>
          <a:xfrm>
            <a:off x="4837651" y="281227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75"/>
          <p:cNvSpPr/>
          <p:nvPr/>
        </p:nvSpPr>
        <p:spPr>
          <a:xfrm>
            <a:off x="4974713" y="294935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2" name="Google Shape;2622;p75"/>
          <p:cNvCxnSpPr/>
          <p:nvPr/>
        </p:nvCxnSpPr>
        <p:spPr>
          <a:xfrm rot="10800000">
            <a:off x="998202" y="2623139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3" name="Google Shape;2623;p75"/>
          <p:cNvSpPr/>
          <p:nvPr/>
        </p:nvSpPr>
        <p:spPr>
          <a:xfrm>
            <a:off x="461701" y="2858964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75"/>
          <p:cNvSpPr/>
          <p:nvPr/>
        </p:nvSpPr>
        <p:spPr>
          <a:xfrm>
            <a:off x="598763" y="299603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75"/>
          <p:cNvSpPr txBox="1"/>
          <p:nvPr/>
        </p:nvSpPr>
        <p:spPr>
          <a:xfrm>
            <a:off x="4433701" y="4160438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Xbox Series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26" name="Google Shape;2626;p75"/>
          <p:cNvSpPr txBox="1"/>
          <p:nvPr/>
        </p:nvSpPr>
        <p:spPr>
          <a:xfrm>
            <a:off x="3218344" y="2336504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Dela Gothic One"/>
                <a:cs typeface="Dela Gothic One"/>
                <a:sym typeface="Saira SemiCondensed ExtraBold"/>
              </a:rPr>
              <a:t>Xbox One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8" name="Google Shape;2628;p75"/>
          <p:cNvSpPr txBox="1"/>
          <p:nvPr/>
        </p:nvSpPr>
        <p:spPr>
          <a:xfrm>
            <a:off x="114301" y="2371290"/>
            <a:ext cx="1990639" cy="29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PlayStation 5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9" name="Google Shape;2629;p75"/>
          <p:cNvSpPr txBox="1"/>
          <p:nvPr/>
        </p:nvSpPr>
        <p:spPr>
          <a:xfrm>
            <a:off x="-108522" y="1621835"/>
            <a:ext cx="2095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30" name="Google Shape;2630;p75"/>
          <p:cNvSpPr txBox="1"/>
          <p:nvPr/>
        </p:nvSpPr>
        <p:spPr>
          <a:xfrm>
            <a:off x="1554613" y="4243455"/>
            <a:ext cx="1988097" cy="26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PlayStation 4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grpSp>
        <p:nvGrpSpPr>
          <p:cNvPr id="2632" name="Google Shape;2632;p75"/>
          <p:cNvGrpSpPr/>
          <p:nvPr/>
        </p:nvGrpSpPr>
        <p:grpSpPr>
          <a:xfrm>
            <a:off x="736223" y="3180360"/>
            <a:ext cx="527018" cy="427828"/>
            <a:chOff x="1190625" y="728300"/>
            <a:chExt cx="5228350" cy="4244325"/>
          </a:xfrm>
        </p:grpSpPr>
        <p:sp>
          <p:nvSpPr>
            <p:cNvPr id="2633" name="Google Shape;2633;p75"/>
            <p:cNvSpPr/>
            <p:nvPr/>
          </p:nvSpPr>
          <p:spPr>
            <a:xfrm>
              <a:off x="180332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1" y="1667"/>
                    <a:pt x="1" y="3726"/>
                  </a:cubicBezTo>
                  <a:cubicBezTo>
                    <a:pt x="1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5"/>
            <p:cNvSpPr/>
            <p:nvPr/>
          </p:nvSpPr>
          <p:spPr>
            <a:xfrm>
              <a:off x="1190625" y="728300"/>
              <a:ext cx="1783025" cy="4244325"/>
            </a:xfrm>
            <a:custGeom>
              <a:avLst/>
              <a:gdLst/>
              <a:ahLst/>
              <a:cxnLst/>
              <a:rect l="l" t="t" r="r" b="b"/>
              <a:pathLst>
                <a:path w="71321" h="169773" extrusionOk="0">
                  <a:moveTo>
                    <a:pt x="18382" y="105878"/>
                  </a:moveTo>
                  <a:cubicBezTo>
                    <a:pt x="21764" y="105878"/>
                    <a:pt x="24509" y="108623"/>
                    <a:pt x="24509" y="112005"/>
                  </a:cubicBezTo>
                  <a:cubicBezTo>
                    <a:pt x="24509" y="115387"/>
                    <a:pt x="21764" y="118132"/>
                    <a:pt x="18382" y="118132"/>
                  </a:cubicBezTo>
                  <a:cubicBezTo>
                    <a:pt x="14999" y="118132"/>
                    <a:pt x="12254" y="115387"/>
                    <a:pt x="12254" y="112005"/>
                  </a:cubicBezTo>
                  <a:cubicBezTo>
                    <a:pt x="12254" y="108623"/>
                    <a:pt x="14999" y="105878"/>
                    <a:pt x="18382" y="105878"/>
                  </a:cubicBezTo>
                  <a:close/>
                  <a:moveTo>
                    <a:pt x="28234" y="125558"/>
                  </a:moveTo>
                  <a:cubicBezTo>
                    <a:pt x="37033" y="125558"/>
                    <a:pt x="44189" y="132740"/>
                    <a:pt x="44189" y="141538"/>
                  </a:cubicBezTo>
                  <a:cubicBezTo>
                    <a:pt x="44189" y="150337"/>
                    <a:pt x="37033" y="157518"/>
                    <a:pt x="28234" y="157518"/>
                  </a:cubicBezTo>
                  <a:cubicBezTo>
                    <a:pt x="19411" y="157518"/>
                    <a:pt x="12254" y="150337"/>
                    <a:pt x="12254" y="141538"/>
                  </a:cubicBezTo>
                  <a:cubicBezTo>
                    <a:pt x="12254" y="132740"/>
                    <a:pt x="19411" y="125558"/>
                    <a:pt x="28234" y="125558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63645"/>
                  </a:lnTo>
                  <a:cubicBezTo>
                    <a:pt x="0" y="167027"/>
                    <a:pt x="2745" y="169772"/>
                    <a:pt x="6127" y="169772"/>
                  </a:cubicBezTo>
                  <a:lnTo>
                    <a:pt x="65193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147469"/>
                  </a:lnTo>
                  <a:cubicBezTo>
                    <a:pt x="48944" y="135534"/>
                    <a:pt x="33675" y="111956"/>
                    <a:pt x="33675" y="84874"/>
                  </a:cubicBezTo>
                  <a:cubicBezTo>
                    <a:pt x="33675" y="57816"/>
                    <a:pt x="48944" y="34239"/>
                    <a:pt x="71321" y="22303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5"/>
            <p:cNvSpPr/>
            <p:nvPr/>
          </p:nvSpPr>
          <p:spPr>
            <a:xfrm>
              <a:off x="4635925" y="728300"/>
              <a:ext cx="1783050" cy="4244325"/>
            </a:xfrm>
            <a:custGeom>
              <a:avLst/>
              <a:gdLst/>
              <a:ahLst/>
              <a:cxnLst/>
              <a:rect l="l" t="t" r="r" b="b"/>
              <a:pathLst>
                <a:path w="71322" h="169773" extrusionOk="0">
                  <a:moveTo>
                    <a:pt x="43112" y="125558"/>
                  </a:moveTo>
                  <a:cubicBezTo>
                    <a:pt x="51910" y="125558"/>
                    <a:pt x="59067" y="132740"/>
                    <a:pt x="59067" y="141538"/>
                  </a:cubicBezTo>
                  <a:cubicBezTo>
                    <a:pt x="59067" y="150337"/>
                    <a:pt x="51910" y="157518"/>
                    <a:pt x="43112" y="157518"/>
                  </a:cubicBezTo>
                  <a:cubicBezTo>
                    <a:pt x="34289" y="157518"/>
                    <a:pt x="27132" y="150337"/>
                    <a:pt x="27132" y="141538"/>
                  </a:cubicBezTo>
                  <a:cubicBezTo>
                    <a:pt x="27132" y="132740"/>
                    <a:pt x="34289" y="125558"/>
                    <a:pt x="43112" y="125558"/>
                  </a:cubicBezTo>
                  <a:close/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2303"/>
                  </a:lnTo>
                  <a:cubicBezTo>
                    <a:pt x="22377" y="34239"/>
                    <a:pt x="37646" y="57816"/>
                    <a:pt x="37646" y="84874"/>
                  </a:cubicBezTo>
                  <a:cubicBezTo>
                    <a:pt x="37646" y="111956"/>
                    <a:pt x="22377" y="135534"/>
                    <a:pt x="1" y="147469"/>
                  </a:cubicBezTo>
                  <a:lnTo>
                    <a:pt x="1" y="163645"/>
                  </a:lnTo>
                  <a:cubicBezTo>
                    <a:pt x="1" y="167027"/>
                    <a:pt x="2746" y="169772"/>
                    <a:pt x="6128" y="169772"/>
                  </a:cubicBezTo>
                  <a:lnTo>
                    <a:pt x="65194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5"/>
            <p:cNvSpPr/>
            <p:nvPr/>
          </p:nvSpPr>
          <p:spPr>
            <a:xfrm>
              <a:off x="562057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0" y="1667"/>
                    <a:pt x="0" y="3726"/>
                  </a:cubicBezTo>
                  <a:cubicBezTo>
                    <a:pt x="0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5"/>
            <p:cNvSpPr/>
            <p:nvPr/>
          </p:nvSpPr>
          <p:spPr>
            <a:xfrm>
              <a:off x="2338850" y="1384500"/>
              <a:ext cx="2931875" cy="2931900"/>
            </a:xfrm>
            <a:custGeom>
              <a:avLst/>
              <a:gdLst/>
              <a:ahLst/>
              <a:cxnLst/>
              <a:rect l="l" t="t" r="r" b="b"/>
              <a:pathLst>
                <a:path w="117275" h="117276" extrusionOk="0">
                  <a:moveTo>
                    <a:pt x="65194" y="22966"/>
                  </a:moveTo>
                  <a:cubicBezTo>
                    <a:pt x="68600" y="22966"/>
                    <a:pt x="71321" y="25711"/>
                    <a:pt x="71321" y="29093"/>
                  </a:cubicBezTo>
                  <a:cubicBezTo>
                    <a:pt x="71321" y="32475"/>
                    <a:pt x="68600" y="35220"/>
                    <a:pt x="65194" y="35220"/>
                  </a:cubicBezTo>
                  <a:lnTo>
                    <a:pt x="52082" y="35220"/>
                  </a:lnTo>
                  <a:cubicBezTo>
                    <a:pt x="48699" y="35220"/>
                    <a:pt x="45954" y="32475"/>
                    <a:pt x="45954" y="29093"/>
                  </a:cubicBezTo>
                  <a:cubicBezTo>
                    <a:pt x="45954" y="25711"/>
                    <a:pt x="48699" y="22966"/>
                    <a:pt x="52082" y="22966"/>
                  </a:cubicBezTo>
                  <a:close/>
                  <a:moveTo>
                    <a:pt x="71762" y="78748"/>
                  </a:moveTo>
                  <a:cubicBezTo>
                    <a:pt x="75144" y="78748"/>
                    <a:pt x="77889" y="81493"/>
                    <a:pt x="77889" y="84875"/>
                  </a:cubicBezTo>
                  <a:cubicBezTo>
                    <a:pt x="77889" y="88282"/>
                    <a:pt x="75144" y="91002"/>
                    <a:pt x="71762" y="91002"/>
                  </a:cubicBezTo>
                  <a:lnTo>
                    <a:pt x="45513" y="91002"/>
                  </a:lnTo>
                  <a:cubicBezTo>
                    <a:pt x="42131" y="91002"/>
                    <a:pt x="39386" y="88282"/>
                    <a:pt x="39386" y="84875"/>
                  </a:cubicBezTo>
                  <a:cubicBezTo>
                    <a:pt x="39386" y="81493"/>
                    <a:pt x="42131" y="78748"/>
                    <a:pt x="45513" y="78748"/>
                  </a:cubicBezTo>
                  <a:close/>
                  <a:moveTo>
                    <a:pt x="58650" y="1"/>
                  </a:moveTo>
                  <a:cubicBezTo>
                    <a:pt x="26323" y="1"/>
                    <a:pt x="0" y="26299"/>
                    <a:pt x="0" y="58626"/>
                  </a:cubicBezTo>
                  <a:cubicBezTo>
                    <a:pt x="0" y="90953"/>
                    <a:pt x="26323" y="117275"/>
                    <a:pt x="58650" y="117275"/>
                  </a:cubicBezTo>
                  <a:cubicBezTo>
                    <a:pt x="90977" y="117275"/>
                    <a:pt x="117275" y="90953"/>
                    <a:pt x="117275" y="58626"/>
                  </a:cubicBezTo>
                  <a:cubicBezTo>
                    <a:pt x="117275" y="26299"/>
                    <a:pt x="90977" y="1"/>
                    <a:pt x="58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5"/>
            <p:cNvSpPr/>
            <p:nvPr/>
          </p:nvSpPr>
          <p:spPr>
            <a:xfrm>
              <a:off x="3279975" y="892500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0"/>
                  </a:moveTo>
                  <a:lnTo>
                    <a:pt x="1" y="10613"/>
                  </a:lnTo>
                  <a:cubicBezTo>
                    <a:pt x="6643" y="8529"/>
                    <a:pt x="13701" y="7427"/>
                    <a:pt x="21005" y="7427"/>
                  </a:cubicBezTo>
                  <a:cubicBezTo>
                    <a:pt x="28309" y="7427"/>
                    <a:pt x="35367" y="8529"/>
                    <a:pt x="41984" y="10613"/>
                  </a:cubicBezTo>
                  <a:lnTo>
                    <a:pt x="41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5"/>
            <p:cNvSpPr/>
            <p:nvPr/>
          </p:nvSpPr>
          <p:spPr>
            <a:xfrm>
              <a:off x="3279975" y="4543075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1"/>
                  </a:moveTo>
                  <a:lnTo>
                    <a:pt x="1" y="10613"/>
                  </a:lnTo>
                  <a:lnTo>
                    <a:pt x="41984" y="10613"/>
                  </a:lnTo>
                  <a:lnTo>
                    <a:pt x="41984" y="1"/>
                  </a:lnTo>
                  <a:cubicBezTo>
                    <a:pt x="35367" y="2059"/>
                    <a:pt x="28309" y="3187"/>
                    <a:pt x="21005" y="3187"/>
                  </a:cubicBezTo>
                  <a:cubicBezTo>
                    <a:pt x="13701" y="3187"/>
                    <a:pt x="6643" y="20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0" name="Google Shape;2640;p75"/>
          <p:cNvSpPr/>
          <p:nvPr/>
        </p:nvSpPr>
        <p:spPr>
          <a:xfrm>
            <a:off x="5161806" y="3136101"/>
            <a:ext cx="425065" cy="425065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1" name="Google Shape;2641;p75"/>
          <p:cNvGrpSpPr/>
          <p:nvPr/>
        </p:nvGrpSpPr>
        <p:grpSpPr>
          <a:xfrm>
            <a:off x="3680799" y="3208411"/>
            <a:ext cx="527018" cy="328575"/>
            <a:chOff x="1190625" y="1218475"/>
            <a:chExt cx="5228350" cy="3259675"/>
          </a:xfrm>
        </p:grpSpPr>
        <p:sp>
          <p:nvSpPr>
            <p:cNvPr id="2642" name="Google Shape;2642;p75"/>
            <p:cNvSpPr/>
            <p:nvPr/>
          </p:nvSpPr>
          <p:spPr>
            <a:xfrm>
              <a:off x="4614500" y="2509475"/>
              <a:ext cx="677675" cy="677675"/>
            </a:xfrm>
            <a:custGeom>
              <a:avLst/>
              <a:gdLst/>
              <a:ahLst/>
              <a:cxnLst/>
              <a:rect l="l" t="t" r="r" b="b"/>
              <a:pathLst>
                <a:path w="27107" h="27107" extrusionOk="0">
                  <a:moveTo>
                    <a:pt x="13553" y="0"/>
                  </a:moveTo>
                  <a:cubicBezTo>
                    <a:pt x="6078" y="0"/>
                    <a:pt x="0" y="6078"/>
                    <a:pt x="0" y="13553"/>
                  </a:cubicBezTo>
                  <a:cubicBezTo>
                    <a:pt x="0" y="21029"/>
                    <a:pt x="6078" y="27107"/>
                    <a:pt x="13553" y="27107"/>
                  </a:cubicBezTo>
                  <a:cubicBezTo>
                    <a:pt x="21029" y="27107"/>
                    <a:pt x="27107" y="21029"/>
                    <a:pt x="27107" y="13553"/>
                  </a:cubicBezTo>
                  <a:cubicBezTo>
                    <a:pt x="27107" y="6078"/>
                    <a:pt x="21029" y="0"/>
                    <a:pt x="13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5"/>
            <p:cNvSpPr/>
            <p:nvPr/>
          </p:nvSpPr>
          <p:spPr>
            <a:xfrm>
              <a:off x="2317400" y="2509475"/>
              <a:ext cx="678300" cy="677675"/>
            </a:xfrm>
            <a:custGeom>
              <a:avLst/>
              <a:gdLst/>
              <a:ahLst/>
              <a:cxnLst/>
              <a:rect l="l" t="t" r="r" b="b"/>
              <a:pathLst>
                <a:path w="27132" h="27107" extrusionOk="0">
                  <a:moveTo>
                    <a:pt x="13554" y="0"/>
                  </a:moveTo>
                  <a:cubicBezTo>
                    <a:pt x="6079" y="0"/>
                    <a:pt x="1" y="6078"/>
                    <a:pt x="1" y="13553"/>
                  </a:cubicBezTo>
                  <a:cubicBezTo>
                    <a:pt x="1" y="21029"/>
                    <a:pt x="6079" y="27107"/>
                    <a:pt x="13554" y="27107"/>
                  </a:cubicBezTo>
                  <a:cubicBezTo>
                    <a:pt x="21029" y="27107"/>
                    <a:pt x="27132" y="21029"/>
                    <a:pt x="27132" y="13553"/>
                  </a:cubicBezTo>
                  <a:cubicBezTo>
                    <a:pt x="27132" y="6078"/>
                    <a:pt x="21029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5"/>
            <p:cNvSpPr/>
            <p:nvPr/>
          </p:nvSpPr>
          <p:spPr>
            <a:xfrm>
              <a:off x="1190625" y="1218475"/>
              <a:ext cx="5228350" cy="3259675"/>
            </a:xfrm>
            <a:custGeom>
              <a:avLst/>
              <a:gdLst/>
              <a:ahLst/>
              <a:cxnLst/>
              <a:rect l="l" t="t" r="r" b="b"/>
              <a:pathLst>
                <a:path w="209134" h="130387" extrusionOk="0">
                  <a:moveTo>
                    <a:pt x="58625" y="39386"/>
                  </a:moveTo>
                  <a:cubicBezTo>
                    <a:pt x="72865" y="39386"/>
                    <a:pt x="84457" y="50954"/>
                    <a:pt x="84457" y="65193"/>
                  </a:cubicBezTo>
                  <a:cubicBezTo>
                    <a:pt x="84457" y="79433"/>
                    <a:pt x="72865" y="91001"/>
                    <a:pt x="58625" y="91001"/>
                  </a:cubicBezTo>
                  <a:cubicBezTo>
                    <a:pt x="44385" y="91001"/>
                    <a:pt x="32817" y="79433"/>
                    <a:pt x="32817" y="65193"/>
                  </a:cubicBezTo>
                  <a:cubicBezTo>
                    <a:pt x="32817" y="50954"/>
                    <a:pt x="44385" y="39386"/>
                    <a:pt x="58625" y="39386"/>
                  </a:cubicBezTo>
                  <a:close/>
                  <a:moveTo>
                    <a:pt x="150508" y="39386"/>
                  </a:moveTo>
                  <a:cubicBezTo>
                    <a:pt x="164748" y="39386"/>
                    <a:pt x="176316" y="50954"/>
                    <a:pt x="176316" y="65193"/>
                  </a:cubicBezTo>
                  <a:cubicBezTo>
                    <a:pt x="176316" y="79433"/>
                    <a:pt x="164748" y="91001"/>
                    <a:pt x="150508" y="91001"/>
                  </a:cubicBezTo>
                  <a:cubicBezTo>
                    <a:pt x="136269" y="91001"/>
                    <a:pt x="124701" y="79433"/>
                    <a:pt x="124701" y="65193"/>
                  </a:cubicBezTo>
                  <a:cubicBezTo>
                    <a:pt x="124701" y="50954"/>
                    <a:pt x="136269" y="39386"/>
                    <a:pt x="150508" y="39386"/>
                  </a:cubicBezTo>
                  <a:close/>
                  <a:moveTo>
                    <a:pt x="25808" y="0"/>
                  </a:moveTo>
                  <a:cubicBezTo>
                    <a:pt x="11740" y="0"/>
                    <a:pt x="0" y="11397"/>
                    <a:pt x="0" y="25808"/>
                  </a:cubicBezTo>
                  <a:lnTo>
                    <a:pt x="0" y="104579"/>
                  </a:lnTo>
                  <a:cubicBezTo>
                    <a:pt x="0" y="119039"/>
                    <a:pt x="11789" y="130387"/>
                    <a:pt x="25808" y="130387"/>
                  </a:cubicBezTo>
                  <a:lnTo>
                    <a:pt x="63576" y="130387"/>
                  </a:lnTo>
                  <a:cubicBezTo>
                    <a:pt x="70487" y="130387"/>
                    <a:pt x="76958" y="127715"/>
                    <a:pt x="81859" y="122813"/>
                  </a:cubicBezTo>
                  <a:lnTo>
                    <a:pt x="94996" y="109701"/>
                  </a:lnTo>
                  <a:cubicBezTo>
                    <a:pt x="97496" y="107177"/>
                    <a:pt x="101001" y="105731"/>
                    <a:pt x="104579" y="105731"/>
                  </a:cubicBezTo>
                  <a:cubicBezTo>
                    <a:pt x="108157" y="105731"/>
                    <a:pt x="111637" y="107177"/>
                    <a:pt x="114162" y="109701"/>
                  </a:cubicBezTo>
                  <a:lnTo>
                    <a:pt x="127299" y="122838"/>
                  </a:lnTo>
                  <a:cubicBezTo>
                    <a:pt x="132176" y="127715"/>
                    <a:pt x="138671" y="130387"/>
                    <a:pt x="145558" y="130387"/>
                  </a:cubicBezTo>
                  <a:lnTo>
                    <a:pt x="183326" y="130387"/>
                  </a:lnTo>
                  <a:cubicBezTo>
                    <a:pt x="197418" y="130387"/>
                    <a:pt x="209133" y="118990"/>
                    <a:pt x="209133" y="104579"/>
                  </a:cubicBezTo>
                  <a:lnTo>
                    <a:pt x="209133" y="25808"/>
                  </a:lnTo>
                  <a:cubicBezTo>
                    <a:pt x="209133" y="11348"/>
                    <a:pt x="197369" y="0"/>
                    <a:pt x="183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5" name="Google Shape;2645;p75"/>
          <p:cNvGrpSpPr/>
          <p:nvPr/>
        </p:nvGrpSpPr>
        <p:grpSpPr>
          <a:xfrm>
            <a:off x="2203533" y="3106963"/>
            <a:ext cx="527018" cy="527018"/>
            <a:chOff x="1190625" y="238125"/>
            <a:chExt cx="5228350" cy="5228350"/>
          </a:xfrm>
        </p:grpSpPr>
        <p:sp>
          <p:nvSpPr>
            <p:cNvPr id="2646" name="Google Shape;2646;p75"/>
            <p:cNvSpPr/>
            <p:nvPr/>
          </p:nvSpPr>
          <p:spPr>
            <a:xfrm>
              <a:off x="2995675" y="2043175"/>
              <a:ext cx="1618850" cy="1618850"/>
            </a:xfrm>
            <a:custGeom>
              <a:avLst/>
              <a:gdLst/>
              <a:ahLst/>
              <a:cxnLst/>
              <a:rect l="l" t="t" r="r" b="b"/>
              <a:pathLst>
                <a:path w="64754" h="64754" extrusionOk="0">
                  <a:moveTo>
                    <a:pt x="32377" y="1"/>
                  </a:moveTo>
                  <a:cubicBezTo>
                    <a:pt x="14510" y="1"/>
                    <a:pt x="1" y="14510"/>
                    <a:pt x="1" y="32377"/>
                  </a:cubicBezTo>
                  <a:cubicBezTo>
                    <a:pt x="1" y="50219"/>
                    <a:pt x="14510" y="64753"/>
                    <a:pt x="32377" y="64753"/>
                  </a:cubicBezTo>
                  <a:cubicBezTo>
                    <a:pt x="50219" y="64753"/>
                    <a:pt x="64753" y="50219"/>
                    <a:pt x="64753" y="32377"/>
                  </a:cubicBezTo>
                  <a:cubicBezTo>
                    <a:pt x="64753" y="14510"/>
                    <a:pt x="50219" y="1"/>
                    <a:pt x="323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5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104579" y="38503"/>
                  </a:moveTo>
                  <a:cubicBezTo>
                    <a:pt x="132936" y="38503"/>
                    <a:pt x="157175" y="56468"/>
                    <a:pt x="166513" y="81639"/>
                  </a:cubicBezTo>
                  <a:lnTo>
                    <a:pt x="145705" y="87202"/>
                  </a:lnTo>
                  <a:cubicBezTo>
                    <a:pt x="147273" y="90928"/>
                    <a:pt x="148352" y="94898"/>
                    <a:pt x="148866" y="99040"/>
                  </a:cubicBezTo>
                  <a:lnTo>
                    <a:pt x="169699" y="93452"/>
                  </a:lnTo>
                  <a:cubicBezTo>
                    <a:pt x="170311" y="97079"/>
                    <a:pt x="170630" y="100780"/>
                    <a:pt x="170630" y="104579"/>
                  </a:cubicBezTo>
                  <a:cubicBezTo>
                    <a:pt x="170630" y="138940"/>
                    <a:pt x="144259" y="167248"/>
                    <a:pt x="110706" y="170360"/>
                  </a:cubicBezTo>
                  <a:lnTo>
                    <a:pt x="110706" y="148793"/>
                  </a:lnTo>
                  <a:cubicBezTo>
                    <a:pt x="108696" y="149062"/>
                    <a:pt x="106638" y="149209"/>
                    <a:pt x="104579" y="149209"/>
                  </a:cubicBezTo>
                  <a:cubicBezTo>
                    <a:pt x="102496" y="149209"/>
                    <a:pt x="100461" y="149062"/>
                    <a:pt x="98452" y="148793"/>
                  </a:cubicBezTo>
                  <a:lnTo>
                    <a:pt x="98452" y="170360"/>
                  </a:lnTo>
                  <a:cubicBezTo>
                    <a:pt x="64875" y="167248"/>
                    <a:pt x="38503" y="138940"/>
                    <a:pt x="38503" y="104579"/>
                  </a:cubicBezTo>
                  <a:cubicBezTo>
                    <a:pt x="38503" y="100780"/>
                    <a:pt x="38822" y="97079"/>
                    <a:pt x="39435" y="93452"/>
                  </a:cubicBezTo>
                  <a:lnTo>
                    <a:pt x="60292" y="99040"/>
                  </a:lnTo>
                  <a:cubicBezTo>
                    <a:pt x="60782" y="94898"/>
                    <a:pt x="61885" y="90928"/>
                    <a:pt x="63453" y="87202"/>
                  </a:cubicBezTo>
                  <a:lnTo>
                    <a:pt x="42621" y="81639"/>
                  </a:lnTo>
                  <a:cubicBezTo>
                    <a:pt x="51959" y="56468"/>
                    <a:pt x="76198" y="38503"/>
                    <a:pt x="104579" y="38503"/>
                  </a:cubicBezTo>
                  <a:close/>
                  <a:moveTo>
                    <a:pt x="104579" y="0"/>
                  </a:moveTo>
                  <a:cubicBezTo>
                    <a:pt x="46910" y="0"/>
                    <a:pt x="0" y="46910"/>
                    <a:pt x="0" y="104579"/>
                  </a:cubicBezTo>
                  <a:cubicBezTo>
                    <a:pt x="0" y="162224"/>
                    <a:pt x="46910" y="209133"/>
                    <a:pt x="104579" y="209133"/>
                  </a:cubicBezTo>
                  <a:cubicBezTo>
                    <a:pt x="162224" y="209133"/>
                    <a:pt x="209133" y="162224"/>
                    <a:pt x="209133" y="104579"/>
                  </a:cubicBezTo>
                  <a:cubicBezTo>
                    <a:pt x="209133" y="46910"/>
                    <a:pt x="162224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2620;p75">
            <a:extLst>
              <a:ext uri="{FF2B5EF4-FFF2-40B4-BE49-F238E27FC236}">
                <a16:creationId xmlns:a16="http://schemas.microsoft.com/office/drawing/2014/main" id="{D44CF485-F48B-4DE8-8906-42ECEB8F951B}"/>
              </a:ext>
            </a:extLst>
          </p:cNvPr>
          <p:cNvSpPr/>
          <p:nvPr/>
        </p:nvSpPr>
        <p:spPr>
          <a:xfrm>
            <a:off x="7548830" y="2865123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621;p75">
            <a:extLst>
              <a:ext uri="{FF2B5EF4-FFF2-40B4-BE49-F238E27FC236}">
                <a16:creationId xmlns:a16="http://schemas.microsoft.com/office/drawing/2014/main" id="{F9952445-E8DC-4560-A1FF-0DE3065AE3F9}"/>
              </a:ext>
            </a:extLst>
          </p:cNvPr>
          <p:cNvSpPr/>
          <p:nvPr/>
        </p:nvSpPr>
        <p:spPr>
          <a:xfrm>
            <a:off x="7678002" y="301012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5120;p86">
            <a:extLst>
              <a:ext uri="{FF2B5EF4-FFF2-40B4-BE49-F238E27FC236}">
                <a16:creationId xmlns:a16="http://schemas.microsoft.com/office/drawing/2014/main" id="{F5129C17-F974-427B-B86C-06F4CEB7D257}"/>
              </a:ext>
            </a:extLst>
          </p:cNvPr>
          <p:cNvGrpSpPr/>
          <p:nvPr/>
        </p:nvGrpSpPr>
        <p:grpSpPr>
          <a:xfrm>
            <a:off x="7886895" y="3201169"/>
            <a:ext cx="400007" cy="459572"/>
            <a:chOff x="1527600" y="238125"/>
            <a:chExt cx="4550700" cy="5228350"/>
          </a:xfrm>
        </p:grpSpPr>
        <p:sp>
          <p:nvSpPr>
            <p:cNvPr id="85" name="Google Shape;5121;p86">
              <a:extLst>
                <a:ext uri="{FF2B5EF4-FFF2-40B4-BE49-F238E27FC236}">
                  <a16:creationId xmlns:a16="http://schemas.microsoft.com/office/drawing/2014/main" id="{F22D9406-BF14-45BA-B5BD-86B5A377EEE3}"/>
                </a:ext>
              </a:extLst>
            </p:cNvPr>
            <p:cNvSpPr/>
            <p:nvPr/>
          </p:nvSpPr>
          <p:spPr>
            <a:xfrm>
              <a:off x="1527600" y="973375"/>
              <a:ext cx="338875" cy="2609600"/>
            </a:xfrm>
            <a:custGeom>
              <a:avLst/>
              <a:gdLst/>
              <a:ahLst/>
              <a:cxnLst/>
              <a:rect l="l" t="t" r="r" b="b"/>
              <a:pathLst>
                <a:path w="13555" h="104384" extrusionOk="0">
                  <a:moveTo>
                    <a:pt x="13554" y="1"/>
                  </a:moveTo>
                  <a:lnTo>
                    <a:pt x="1790" y="11765"/>
                  </a:lnTo>
                  <a:cubicBezTo>
                    <a:pt x="638" y="12917"/>
                    <a:pt x="1" y="14461"/>
                    <a:pt x="1" y="16103"/>
                  </a:cubicBezTo>
                  <a:lnTo>
                    <a:pt x="1" y="88281"/>
                  </a:lnTo>
                  <a:cubicBezTo>
                    <a:pt x="1" y="89899"/>
                    <a:pt x="638" y="91467"/>
                    <a:pt x="1790" y="92619"/>
                  </a:cubicBezTo>
                  <a:lnTo>
                    <a:pt x="13554" y="104383"/>
                  </a:lnTo>
                  <a:lnTo>
                    <a:pt x="13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22;p86">
              <a:extLst>
                <a:ext uri="{FF2B5EF4-FFF2-40B4-BE49-F238E27FC236}">
                  <a16:creationId xmlns:a16="http://schemas.microsoft.com/office/drawing/2014/main" id="{C99247CF-EFDE-407B-98FF-9D9322FE90B9}"/>
                </a:ext>
              </a:extLst>
            </p:cNvPr>
            <p:cNvSpPr/>
            <p:nvPr/>
          </p:nvSpPr>
          <p:spPr>
            <a:xfrm>
              <a:off x="5738825" y="973375"/>
              <a:ext cx="339475" cy="2609600"/>
            </a:xfrm>
            <a:custGeom>
              <a:avLst/>
              <a:gdLst/>
              <a:ahLst/>
              <a:cxnLst/>
              <a:rect l="l" t="t" r="r" b="b"/>
              <a:pathLst>
                <a:path w="13579" h="104384" extrusionOk="0">
                  <a:moveTo>
                    <a:pt x="1" y="1"/>
                  </a:moveTo>
                  <a:lnTo>
                    <a:pt x="1" y="104383"/>
                  </a:lnTo>
                  <a:lnTo>
                    <a:pt x="11789" y="92619"/>
                  </a:lnTo>
                  <a:cubicBezTo>
                    <a:pt x="12917" y="91467"/>
                    <a:pt x="13578" y="89899"/>
                    <a:pt x="13578" y="88281"/>
                  </a:cubicBezTo>
                  <a:lnTo>
                    <a:pt x="13578" y="16103"/>
                  </a:lnTo>
                  <a:cubicBezTo>
                    <a:pt x="13578" y="14461"/>
                    <a:pt x="12917" y="12917"/>
                    <a:pt x="11789" y="117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23;p86">
              <a:extLst>
                <a:ext uri="{FF2B5EF4-FFF2-40B4-BE49-F238E27FC236}">
                  <a16:creationId xmlns:a16="http://schemas.microsoft.com/office/drawing/2014/main" id="{1FC206F1-166E-479F-9BC2-A7E5462B2C8D}"/>
                </a:ext>
              </a:extLst>
            </p:cNvPr>
            <p:cNvSpPr/>
            <p:nvPr/>
          </p:nvSpPr>
          <p:spPr>
            <a:xfrm>
              <a:off x="2172800" y="238125"/>
              <a:ext cx="3259700" cy="5228350"/>
            </a:xfrm>
            <a:custGeom>
              <a:avLst/>
              <a:gdLst/>
              <a:ahLst/>
              <a:cxnLst/>
              <a:rect l="l" t="t" r="r" b="b"/>
              <a:pathLst>
                <a:path w="130388" h="209134" extrusionOk="0">
                  <a:moveTo>
                    <a:pt x="84899" y="160802"/>
                  </a:moveTo>
                  <a:cubicBezTo>
                    <a:pt x="88281" y="160802"/>
                    <a:pt x="91026" y="163523"/>
                    <a:pt x="91026" y="166929"/>
                  </a:cubicBezTo>
                  <a:cubicBezTo>
                    <a:pt x="91026" y="170311"/>
                    <a:pt x="88281" y="173056"/>
                    <a:pt x="84899" y="173056"/>
                  </a:cubicBezTo>
                  <a:lnTo>
                    <a:pt x="45513" y="173056"/>
                  </a:lnTo>
                  <a:cubicBezTo>
                    <a:pt x="42131" y="173056"/>
                    <a:pt x="39386" y="170311"/>
                    <a:pt x="39386" y="166929"/>
                  </a:cubicBezTo>
                  <a:cubicBezTo>
                    <a:pt x="39386" y="163523"/>
                    <a:pt x="42131" y="160802"/>
                    <a:pt x="45513" y="160802"/>
                  </a:cubicBezTo>
                  <a:close/>
                  <a:moveTo>
                    <a:pt x="19264" y="0"/>
                  </a:moveTo>
                  <a:cubicBezTo>
                    <a:pt x="8530" y="0"/>
                    <a:pt x="1" y="8701"/>
                    <a:pt x="1" y="19264"/>
                  </a:cubicBezTo>
                  <a:lnTo>
                    <a:pt x="1" y="143940"/>
                  </a:lnTo>
                  <a:cubicBezTo>
                    <a:pt x="1" y="179894"/>
                    <a:pt x="29264" y="209133"/>
                    <a:pt x="65194" y="209133"/>
                  </a:cubicBezTo>
                  <a:cubicBezTo>
                    <a:pt x="101148" y="209133"/>
                    <a:pt x="130387" y="179894"/>
                    <a:pt x="130387" y="143940"/>
                  </a:cubicBezTo>
                  <a:lnTo>
                    <a:pt x="130387" y="19264"/>
                  </a:lnTo>
                  <a:cubicBezTo>
                    <a:pt x="130387" y="8529"/>
                    <a:pt x="121687" y="0"/>
                    <a:pt x="111148" y="0"/>
                  </a:cubicBezTo>
                  <a:lnTo>
                    <a:pt x="77326" y="0"/>
                  </a:lnTo>
                  <a:cubicBezTo>
                    <a:pt x="75218" y="0"/>
                    <a:pt x="73208" y="368"/>
                    <a:pt x="71321" y="1005"/>
                  </a:cubicBezTo>
                  <a:lnTo>
                    <a:pt x="71321" y="33822"/>
                  </a:lnTo>
                  <a:cubicBezTo>
                    <a:pt x="78943" y="36396"/>
                    <a:pt x="84458" y="43601"/>
                    <a:pt x="84458" y="52057"/>
                  </a:cubicBezTo>
                  <a:lnTo>
                    <a:pt x="84458" y="71762"/>
                  </a:lnTo>
                  <a:cubicBezTo>
                    <a:pt x="84458" y="80242"/>
                    <a:pt x="78943" y="87447"/>
                    <a:pt x="71321" y="89996"/>
                  </a:cubicBezTo>
                  <a:lnTo>
                    <a:pt x="71321" y="104579"/>
                  </a:lnTo>
                  <a:cubicBezTo>
                    <a:pt x="71321" y="107961"/>
                    <a:pt x="68576" y="110706"/>
                    <a:pt x="65194" y="110706"/>
                  </a:cubicBezTo>
                  <a:cubicBezTo>
                    <a:pt x="61812" y="110706"/>
                    <a:pt x="59067" y="107961"/>
                    <a:pt x="59067" y="104579"/>
                  </a:cubicBezTo>
                  <a:lnTo>
                    <a:pt x="59067" y="89996"/>
                  </a:lnTo>
                  <a:cubicBezTo>
                    <a:pt x="51444" y="87447"/>
                    <a:pt x="45955" y="80242"/>
                    <a:pt x="45955" y="71762"/>
                  </a:cubicBezTo>
                  <a:lnTo>
                    <a:pt x="45955" y="52057"/>
                  </a:lnTo>
                  <a:cubicBezTo>
                    <a:pt x="45955" y="43601"/>
                    <a:pt x="51444" y="36396"/>
                    <a:pt x="59067" y="33822"/>
                  </a:cubicBezTo>
                  <a:lnTo>
                    <a:pt x="59067" y="1005"/>
                  </a:lnTo>
                  <a:cubicBezTo>
                    <a:pt x="57204" y="368"/>
                    <a:pt x="55194" y="0"/>
                    <a:pt x="5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24;p86">
              <a:extLst>
                <a:ext uri="{FF2B5EF4-FFF2-40B4-BE49-F238E27FC236}">
                  <a16:creationId xmlns:a16="http://schemas.microsoft.com/office/drawing/2014/main" id="{9DBF72C0-E9F6-4729-91E8-B66F4719776E}"/>
                </a:ext>
              </a:extLst>
            </p:cNvPr>
            <p:cNvSpPr/>
            <p:nvPr/>
          </p:nvSpPr>
          <p:spPr>
            <a:xfrm>
              <a:off x="3628000" y="1364900"/>
              <a:ext cx="349900" cy="841900"/>
            </a:xfrm>
            <a:custGeom>
              <a:avLst/>
              <a:gdLst/>
              <a:ahLst/>
              <a:cxnLst/>
              <a:rect l="l" t="t" r="r" b="b"/>
              <a:pathLst>
                <a:path w="13996" h="33676" extrusionOk="0">
                  <a:moveTo>
                    <a:pt x="6986" y="1"/>
                  </a:moveTo>
                  <a:cubicBezTo>
                    <a:pt x="3138" y="1"/>
                    <a:pt x="1" y="3138"/>
                    <a:pt x="1" y="6986"/>
                  </a:cubicBezTo>
                  <a:lnTo>
                    <a:pt x="1" y="26691"/>
                  </a:lnTo>
                  <a:cubicBezTo>
                    <a:pt x="1" y="30539"/>
                    <a:pt x="3138" y="33676"/>
                    <a:pt x="6986" y="33676"/>
                  </a:cubicBezTo>
                  <a:cubicBezTo>
                    <a:pt x="10858" y="33676"/>
                    <a:pt x="13995" y="30539"/>
                    <a:pt x="13995" y="26691"/>
                  </a:cubicBezTo>
                  <a:lnTo>
                    <a:pt x="13995" y="6986"/>
                  </a:lnTo>
                  <a:cubicBezTo>
                    <a:pt x="13995" y="3138"/>
                    <a:pt x="10858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2620;p75">
            <a:extLst>
              <a:ext uri="{FF2B5EF4-FFF2-40B4-BE49-F238E27FC236}">
                <a16:creationId xmlns:a16="http://schemas.microsoft.com/office/drawing/2014/main" id="{646B506A-6061-479D-8547-8A354BD31A5E}"/>
              </a:ext>
            </a:extLst>
          </p:cNvPr>
          <p:cNvSpPr/>
          <p:nvPr/>
        </p:nvSpPr>
        <p:spPr>
          <a:xfrm>
            <a:off x="6177508" y="283758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621;p75">
            <a:extLst>
              <a:ext uri="{FF2B5EF4-FFF2-40B4-BE49-F238E27FC236}">
                <a16:creationId xmlns:a16="http://schemas.microsoft.com/office/drawing/2014/main" id="{BDBF3ED5-3515-4588-9CDC-8C2C248821E6}"/>
              </a:ext>
            </a:extLst>
          </p:cNvPr>
          <p:cNvSpPr/>
          <p:nvPr/>
        </p:nvSpPr>
        <p:spPr>
          <a:xfrm>
            <a:off x="6314570" y="297466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5173;p86">
            <a:extLst>
              <a:ext uri="{FF2B5EF4-FFF2-40B4-BE49-F238E27FC236}">
                <a16:creationId xmlns:a16="http://schemas.microsoft.com/office/drawing/2014/main" id="{C6221B84-5784-431D-9EE9-E9976ADB4C85}"/>
              </a:ext>
            </a:extLst>
          </p:cNvPr>
          <p:cNvGrpSpPr/>
          <p:nvPr/>
        </p:nvGrpSpPr>
        <p:grpSpPr>
          <a:xfrm>
            <a:off x="6499081" y="3260207"/>
            <a:ext cx="479963" cy="269091"/>
            <a:chOff x="1190625" y="1382050"/>
            <a:chExt cx="5228350" cy="2931275"/>
          </a:xfrm>
        </p:grpSpPr>
        <p:sp>
          <p:nvSpPr>
            <p:cNvPr id="99" name="Google Shape;5174;p86">
              <a:extLst>
                <a:ext uri="{FF2B5EF4-FFF2-40B4-BE49-F238E27FC236}">
                  <a16:creationId xmlns:a16="http://schemas.microsoft.com/office/drawing/2014/main" id="{4B49D665-363C-4DAF-9DED-9F5D26CC76A9}"/>
                </a:ext>
              </a:extLst>
            </p:cNvPr>
            <p:cNvSpPr/>
            <p:nvPr/>
          </p:nvSpPr>
          <p:spPr>
            <a:xfrm>
              <a:off x="1343800" y="2016225"/>
              <a:ext cx="678300" cy="678300"/>
            </a:xfrm>
            <a:custGeom>
              <a:avLst/>
              <a:gdLst/>
              <a:ahLst/>
              <a:cxnLst/>
              <a:rect l="l" t="t" r="r" b="b"/>
              <a:pathLst>
                <a:path w="27132" h="27132" extrusionOk="0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75;p86">
              <a:extLst>
                <a:ext uri="{FF2B5EF4-FFF2-40B4-BE49-F238E27FC236}">
                  <a16:creationId xmlns:a16="http://schemas.microsoft.com/office/drawing/2014/main" id="{C23F21DF-65D4-42A5-8B7B-4A9C3E713FF5}"/>
                </a:ext>
              </a:extLst>
            </p:cNvPr>
            <p:cNvSpPr/>
            <p:nvPr/>
          </p:nvSpPr>
          <p:spPr>
            <a:xfrm>
              <a:off x="2481600" y="1382050"/>
              <a:ext cx="2646975" cy="2931275"/>
            </a:xfrm>
            <a:custGeom>
              <a:avLst/>
              <a:gdLst/>
              <a:ahLst/>
              <a:cxnLst/>
              <a:rect l="l" t="t" r="r" b="b"/>
              <a:pathLst>
                <a:path w="105879" h="117251" extrusionOk="0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76;p86">
              <a:extLst>
                <a:ext uri="{FF2B5EF4-FFF2-40B4-BE49-F238E27FC236}">
                  <a16:creationId xmlns:a16="http://schemas.microsoft.com/office/drawing/2014/main" id="{18C22574-6240-48E6-87C2-1D9FD4C9E990}"/>
                </a:ext>
              </a:extLst>
            </p:cNvPr>
            <p:cNvSpPr/>
            <p:nvPr/>
          </p:nvSpPr>
          <p:spPr>
            <a:xfrm>
              <a:off x="1190625" y="2772325"/>
              <a:ext cx="984650" cy="1541000"/>
            </a:xfrm>
            <a:custGeom>
              <a:avLst/>
              <a:gdLst/>
              <a:ahLst/>
              <a:cxnLst/>
              <a:rect l="l" t="t" r="r" b="b"/>
              <a:pathLst>
                <a:path w="39386" h="61640" extrusionOk="0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77;p86">
              <a:extLst>
                <a:ext uri="{FF2B5EF4-FFF2-40B4-BE49-F238E27FC236}">
                  <a16:creationId xmlns:a16="http://schemas.microsoft.com/office/drawing/2014/main" id="{06778E88-D7C7-4B42-B42B-7CE0FF4012B9}"/>
                </a:ext>
              </a:extLst>
            </p:cNvPr>
            <p:cNvSpPr/>
            <p:nvPr/>
          </p:nvSpPr>
          <p:spPr>
            <a:xfrm>
              <a:off x="1190625" y="1382050"/>
              <a:ext cx="984650" cy="556375"/>
            </a:xfrm>
            <a:custGeom>
              <a:avLst/>
              <a:gdLst/>
              <a:ahLst/>
              <a:cxnLst/>
              <a:rect l="l" t="t" r="r" b="b"/>
              <a:pathLst>
                <a:path w="39386" h="22255" extrusionOk="0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78;p86">
              <a:extLst>
                <a:ext uri="{FF2B5EF4-FFF2-40B4-BE49-F238E27FC236}">
                  <a16:creationId xmlns:a16="http://schemas.microsoft.com/office/drawing/2014/main" id="{D3545FF5-2CA0-4724-9457-F49EFA242E06}"/>
                </a:ext>
              </a:extLst>
            </p:cNvPr>
            <p:cNvSpPr/>
            <p:nvPr/>
          </p:nvSpPr>
          <p:spPr>
            <a:xfrm>
              <a:off x="5434925" y="3756350"/>
              <a:ext cx="984050" cy="556975"/>
            </a:xfrm>
            <a:custGeom>
              <a:avLst/>
              <a:gdLst/>
              <a:ahLst/>
              <a:cxnLst/>
              <a:rect l="l" t="t" r="r" b="b"/>
              <a:pathLst>
                <a:path w="39362" h="22279" extrusionOk="0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79;p86">
              <a:extLst>
                <a:ext uri="{FF2B5EF4-FFF2-40B4-BE49-F238E27FC236}">
                  <a16:creationId xmlns:a16="http://schemas.microsoft.com/office/drawing/2014/main" id="{BD084189-1414-4278-97E9-11A59128C7F1}"/>
                </a:ext>
              </a:extLst>
            </p:cNvPr>
            <p:cNvSpPr/>
            <p:nvPr/>
          </p:nvSpPr>
          <p:spPr>
            <a:xfrm>
              <a:off x="5434925" y="1382050"/>
              <a:ext cx="984050" cy="1541025"/>
            </a:xfrm>
            <a:custGeom>
              <a:avLst/>
              <a:gdLst/>
              <a:ahLst/>
              <a:cxnLst/>
              <a:rect l="l" t="t" r="r" b="b"/>
              <a:pathLst>
                <a:path w="39362" h="61641" extrusionOk="0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80;p86">
              <a:extLst>
                <a:ext uri="{FF2B5EF4-FFF2-40B4-BE49-F238E27FC236}">
                  <a16:creationId xmlns:a16="http://schemas.microsoft.com/office/drawing/2014/main" id="{31D3F86D-791C-4842-8899-F734BC2F5A3B}"/>
                </a:ext>
              </a:extLst>
            </p:cNvPr>
            <p:cNvSpPr/>
            <p:nvPr/>
          </p:nvSpPr>
          <p:spPr>
            <a:xfrm>
              <a:off x="5588100" y="3000875"/>
              <a:ext cx="677700" cy="678300"/>
            </a:xfrm>
            <a:custGeom>
              <a:avLst/>
              <a:gdLst/>
              <a:ahLst/>
              <a:cxnLst/>
              <a:rect l="l" t="t" r="r" b="b"/>
              <a:pathLst>
                <a:path w="27108" h="27132" extrusionOk="0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" name="Google Shape;2619;p75">
            <a:extLst>
              <a:ext uri="{FF2B5EF4-FFF2-40B4-BE49-F238E27FC236}">
                <a16:creationId xmlns:a16="http://schemas.microsoft.com/office/drawing/2014/main" id="{2506B2F5-94C9-4824-9D45-2DB1231B6DE5}"/>
              </a:ext>
            </a:extLst>
          </p:cNvPr>
          <p:cNvCxnSpPr/>
          <p:nvPr/>
        </p:nvCxnSpPr>
        <p:spPr>
          <a:xfrm>
            <a:off x="6707187" y="247000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619;p75">
            <a:extLst>
              <a:ext uri="{FF2B5EF4-FFF2-40B4-BE49-F238E27FC236}">
                <a16:creationId xmlns:a16="http://schemas.microsoft.com/office/drawing/2014/main" id="{3523F81F-5B03-4021-A4E4-2CC9329300B3}"/>
              </a:ext>
            </a:extLst>
          </p:cNvPr>
          <p:cNvCxnSpPr/>
          <p:nvPr/>
        </p:nvCxnSpPr>
        <p:spPr>
          <a:xfrm>
            <a:off x="8086872" y="394615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2624;p75">
            <a:extLst>
              <a:ext uri="{FF2B5EF4-FFF2-40B4-BE49-F238E27FC236}">
                <a16:creationId xmlns:a16="http://schemas.microsoft.com/office/drawing/2014/main" id="{3FFE1234-D12D-46D3-8D51-2BF1E83C7CC6}"/>
              </a:ext>
            </a:extLst>
          </p:cNvPr>
          <p:cNvSpPr txBox="1"/>
          <p:nvPr/>
        </p:nvSpPr>
        <p:spPr>
          <a:xfrm>
            <a:off x="5630947" y="2232022"/>
            <a:ext cx="2255948" cy="31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Nintndo Switch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10" name="Google Shape;2624;p75">
            <a:extLst>
              <a:ext uri="{FF2B5EF4-FFF2-40B4-BE49-F238E27FC236}">
                <a16:creationId xmlns:a16="http://schemas.microsoft.com/office/drawing/2014/main" id="{01061855-2A14-4555-B3F5-4B64C436B2F4}"/>
              </a:ext>
            </a:extLst>
          </p:cNvPr>
          <p:cNvSpPr txBox="1"/>
          <p:nvPr/>
        </p:nvSpPr>
        <p:spPr>
          <a:xfrm>
            <a:off x="7205392" y="4288255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PC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9792F28-5C4C-4BBF-9A45-79FEF7090CEA}"/>
              </a:ext>
            </a:extLst>
          </p:cNvPr>
          <p:cNvSpPr txBox="1"/>
          <p:nvPr/>
        </p:nvSpPr>
        <p:spPr>
          <a:xfrm>
            <a:off x="337345" y="829319"/>
            <a:ext cx="8079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Changed Game Platforms column to be one hot.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choose the best 6 platforms that had the most games available on them, 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and insert them as columns in our data frame. 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each column have one or zero value, that represent if the game is available on this platform or not.</a:t>
            </a:r>
            <a:endParaRPr lang="en-IL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cxnSp>
        <p:nvCxnSpPr>
          <p:cNvPr id="112" name="Google Shape;2616;p75">
            <a:extLst>
              <a:ext uri="{FF2B5EF4-FFF2-40B4-BE49-F238E27FC236}">
                <a16:creationId xmlns:a16="http://schemas.microsoft.com/office/drawing/2014/main" id="{BC8CA556-AF26-4323-AB05-8FF3E79A9DB3}"/>
              </a:ext>
            </a:extLst>
          </p:cNvPr>
          <p:cNvCxnSpPr/>
          <p:nvPr/>
        </p:nvCxnSpPr>
        <p:spPr>
          <a:xfrm rot="10800000">
            <a:off x="2479738" y="389802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75"/>
          <p:cNvSpPr txBox="1">
            <a:spLocks noGrp="1"/>
          </p:cNvSpPr>
          <p:nvPr>
            <p:ph type="title"/>
          </p:nvPr>
        </p:nvSpPr>
        <p:spPr>
          <a:xfrm>
            <a:off x="376130" y="206437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HOT: </a:t>
            </a:r>
            <a:r>
              <a:rPr lang="en" dirty="0">
                <a:solidFill>
                  <a:srgbClr val="F7743C"/>
                </a:solidFill>
              </a:rPr>
              <a:t>Game Genres</a:t>
            </a:r>
            <a:endParaRPr dirty="0">
              <a:solidFill>
                <a:srgbClr val="F7743C"/>
              </a:solidFill>
            </a:endParaRPr>
          </a:p>
        </p:txBody>
      </p:sp>
      <p:cxnSp>
        <p:nvCxnSpPr>
          <p:cNvPr id="2611" name="Google Shape;2611;p75"/>
          <p:cNvCxnSpPr>
            <a:cxnSpLocks/>
            <a:stCxn id="2612" idx="6"/>
          </p:cNvCxnSpPr>
          <p:nvPr/>
        </p:nvCxnSpPr>
        <p:spPr>
          <a:xfrm>
            <a:off x="1397663" y="3395488"/>
            <a:ext cx="6143277" cy="14116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3" name="Google Shape;2613;p75"/>
          <p:cNvCxnSpPr/>
          <p:nvPr/>
        </p:nvCxnSpPr>
        <p:spPr>
          <a:xfrm>
            <a:off x="2408865" y="341426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4" name="Google Shape;2614;p75"/>
          <p:cNvSpPr/>
          <p:nvPr/>
        </p:nvSpPr>
        <p:spPr>
          <a:xfrm>
            <a:off x="1933388" y="2834957"/>
            <a:ext cx="1073700" cy="10737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5"/>
          <p:cNvSpPr/>
          <p:nvPr/>
        </p:nvSpPr>
        <p:spPr>
          <a:xfrm>
            <a:off x="2070429" y="2972010"/>
            <a:ext cx="800100" cy="8001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6" name="Google Shape;2616;p75"/>
          <p:cNvCxnSpPr/>
          <p:nvPr/>
        </p:nvCxnSpPr>
        <p:spPr>
          <a:xfrm rot="10800000">
            <a:off x="3944382" y="2601841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7" name="Google Shape;2617;p75"/>
          <p:cNvSpPr/>
          <p:nvPr/>
        </p:nvSpPr>
        <p:spPr>
          <a:xfrm>
            <a:off x="3407873" y="2837666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75"/>
          <p:cNvSpPr/>
          <p:nvPr/>
        </p:nvSpPr>
        <p:spPr>
          <a:xfrm>
            <a:off x="3544935" y="2974740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9" name="Google Shape;2619;p75"/>
          <p:cNvCxnSpPr/>
          <p:nvPr/>
        </p:nvCxnSpPr>
        <p:spPr>
          <a:xfrm>
            <a:off x="5374344" y="3748235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75"/>
          <p:cNvSpPr/>
          <p:nvPr/>
        </p:nvSpPr>
        <p:spPr>
          <a:xfrm>
            <a:off x="4837651" y="281227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75"/>
          <p:cNvSpPr/>
          <p:nvPr/>
        </p:nvSpPr>
        <p:spPr>
          <a:xfrm>
            <a:off x="4974713" y="294935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2" name="Google Shape;2622;p75"/>
          <p:cNvCxnSpPr/>
          <p:nvPr/>
        </p:nvCxnSpPr>
        <p:spPr>
          <a:xfrm rot="10800000">
            <a:off x="998202" y="2623139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3" name="Google Shape;2623;p75"/>
          <p:cNvSpPr/>
          <p:nvPr/>
        </p:nvSpPr>
        <p:spPr>
          <a:xfrm>
            <a:off x="461701" y="2858964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75"/>
          <p:cNvSpPr/>
          <p:nvPr/>
        </p:nvSpPr>
        <p:spPr>
          <a:xfrm>
            <a:off x="598763" y="299603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75"/>
          <p:cNvSpPr txBox="1"/>
          <p:nvPr/>
        </p:nvSpPr>
        <p:spPr>
          <a:xfrm>
            <a:off x="4433701" y="4160438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RPG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626" name="Google Shape;2626;p75"/>
          <p:cNvSpPr txBox="1"/>
          <p:nvPr/>
        </p:nvSpPr>
        <p:spPr>
          <a:xfrm>
            <a:off x="3037048" y="2324079"/>
            <a:ext cx="1917864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Dela Gothic One"/>
                <a:cs typeface="Dela Gothic One"/>
                <a:sym typeface="Saira SemiCondensed ExtraBold"/>
              </a:rPr>
              <a:t>Indie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8" name="Google Shape;2628;p75"/>
          <p:cNvSpPr txBox="1"/>
          <p:nvPr/>
        </p:nvSpPr>
        <p:spPr>
          <a:xfrm>
            <a:off x="114301" y="2371290"/>
            <a:ext cx="1990639" cy="29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Action</a:t>
            </a:r>
            <a:endParaRPr sz="2100" dirty="0">
              <a:solidFill>
                <a:srgbClr val="D6B589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629" name="Google Shape;2629;p75"/>
          <p:cNvSpPr txBox="1"/>
          <p:nvPr/>
        </p:nvSpPr>
        <p:spPr>
          <a:xfrm>
            <a:off x="-108522" y="1621835"/>
            <a:ext cx="20955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626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30" name="Google Shape;2630;p75"/>
          <p:cNvSpPr txBox="1"/>
          <p:nvPr/>
        </p:nvSpPr>
        <p:spPr>
          <a:xfrm>
            <a:off x="1554613" y="4243455"/>
            <a:ext cx="1988097" cy="26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Shooter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80" name="Google Shape;2620;p75">
            <a:extLst>
              <a:ext uri="{FF2B5EF4-FFF2-40B4-BE49-F238E27FC236}">
                <a16:creationId xmlns:a16="http://schemas.microsoft.com/office/drawing/2014/main" id="{D44CF485-F48B-4DE8-8906-42ECEB8F951B}"/>
              </a:ext>
            </a:extLst>
          </p:cNvPr>
          <p:cNvSpPr/>
          <p:nvPr/>
        </p:nvSpPr>
        <p:spPr>
          <a:xfrm>
            <a:off x="7548830" y="2865123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2621;p75">
            <a:extLst>
              <a:ext uri="{FF2B5EF4-FFF2-40B4-BE49-F238E27FC236}">
                <a16:creationId xmlns:a16="http://schemas.microsoft.com/office/drawing/2014/main" id="{F9952445-E8DC-4560-A1FF-0DE3065AE3F9}"/>
              </a:ext>
            </a:extLst>
          </p:cNvPr>
          <p:cNvSpPr/>
          <p:nvPr/>
        </p:nvSpPr>
        <p:spPr>
          <a:xfrm>
            <a:off x="7678002" y="3010128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2620;p75">
            <a:extLst>
              <a:ext uri="{FF2B5EF4-FFF2-40B4-BE49-F238E27FC236}">
                <a16:creationId xmlns:a16="http://schemas.microsoft.com/office/drawing/2014/main" id="{646B506A-6061-479D-8547-8A354BD31A5E}"/>
              </a:ext>
            </a:extLst>
          </p:cNvPr>
          <p:cNvSpPr/>
          <p:nvPr/>
        </p:nvSpPr>
        <p:spPr>
          <a:xfrm>
            <a:off x="6177508" y="2837587"/>
            <a:ext cx="1072800" cy="1073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2621;p75">
            <a:extLst>
              <a:ext uri="{FF2B5EF4-FFF2-40B4-BE49-F238E27FC236}">
                <a16:creationId xmlns:a16="http://schemas.microsoft.com/office/drawing/2014/main" id="{BDBF3ED5-3515-4588-9CDC-8C2C248821E6}"/>
              </a:ext>
            </a:extLst>
          </p:cNvPr>
          <p:cNvSpPr/>
          <p:nvPr/>
        </p:nvSpPr>
        <p:spPr>
          <a:xfrm>
            <a:off x="6314570" y="2974661"/>
            <a:ext cx="798900" cy="7989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2619;p75">
            <a:extLst>
              <a:ext uri="{FF2B5EF4-FFF2-40B4-BE49-F238E27FC236}">
                <a16:creationId xmlns:a16="http://schemas.microsoft.com/office/drawing/2014/main" id="{2506B2F5-94C9-4824-9D45-2DB1231B6DE5}"/>
              </a:ext>
            </a:extLst>
          </p:cNvPr>
          <p:cNvCxnSpPr/>
          <p:nvPr/>
        </p:nvCxnSpPr>
        <p:spPr>
          <a:xfrm>
            <a:off x="6707187" y="247000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2619;p75">
            <a:extLst>
              <a:ext uri="{FF2B5EF4-FFF2-40B4-BE49-F238E27FC236}">
                <a16:creationId xmlns:a16="http://schemas.microsoft.com/office/drawing/2014/main" id="{3523F81F-5B03-4021-A4E4-2CC9329300B3}"/>
              </a:ext>
            </a:extLst>
          </p:cNvPr>
          <p:cNvCxnSpPr/>
          <p:nvPr/>
        </p:nvCxnSpPr>
        <p:spPr>
          <a:xfrm>
            <a:off x="8086872" y="3946154"/>
            <a:ext cx="0" cy="372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2624;p75">
            <a:extLst>
              <a:ext uri="{FF2B5EF4-FFF2-40B4-BE49-F238E27FC236}">
                <a16:creationId xmlns:a16="http://schemas.microsoft.com/office/drawing/2014/main" id="{3FFE1234-D12D-46D3-8D51-2BF1E83C7CC6}"/>
              </a:ext>
            </a:extLst>
          </p:cNvPr>
          <p:cNvSpPr txBox="1"/>
          <p:nvPr/>
        </p:nvSpPr>
        <p:spPr>
          <a:xfrm>
            <a:off x="5630947" y="2232022"/>
            <a:ext cx="2255948" cy="31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Adventure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110" name="Google Shape;2624;p75">
            <a:extLst>
              <a:ext uri="{FF2B5EF4-FFF2-40B4-BE49-F238E27FC236}">
                <a16:creationId xmlns:a16="http://schemas.microsoft.com/office/drawing/2014/main" id="{01061855-2A14-4555-B3F5-4B64C436B2F4}"/>
              </a:ext>
            </a:extLst>
          </p:cNvPr>
          <p:cNvSpPr txBox="1"/>
          <p:nvPr/>
        </p:nvSpPr>
        <p:spPr>
          <a:xfrm>
            <a:off x="7205392" y="4288255"/>
            <a:ext cx="18807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Strategy</a:t>
            </a:r>
            <a:endParaRPr sz="2400" dirty="0">
              <a:solidFill>
                <a:schemeClr val="accent4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9792F28-5C4C-4BBF-9A45-79FEF7090CEA}"/>
              </a:ext>
            </a:extLst>
          </p:cNvPr>
          <p:cNvSpPr txBox="1"/>
          <p:nvPr/>
        </p:nvSpPr>
        <p:spPr>
          <a:xfrm>
            <a:off x="337345" y="829319"/>
            <a:ext cx="8079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Changed Genres column to be one hot.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choose the 6 most popular genres.</a:t>
            </a: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each column have one or zero value, that represent if the game is available on this platform or not.</a:t>
            </a:r>
            <a:endParaRPr lang="en-IL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cxnSp>
        <p:nvCxnSpPr>
          <p:cNvPr id="112" name="Google Shape;2616;p75">
            <a:extLst>
              <a:ext uri="{FF2B5EF4-FFF2-40B4-BE49-F238E27FC236}">
                <a16:creationId xmlns:a16="http://schemas.microsoft.com/office/drawing/2014/main" id="{BC8CA556-AF26-4323-AB05-8FF3E79A9DB3}"/>
              </a:ext>
            </a:extLst>
          </p:cNvPr>
          <p:cNvCxnSpPr/>
          <p:nvPr/>
        </p:nvCxnSpPr>
        <p:spPr>
          <a:xfrm rot="10800000">
            <a:off x="2479738" y="3898028"/>
            <a:ext cx="0" cy="3729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" name="Google Shape;5258;p86">
            <a:extLst>
              <a:ext uri="{FF2B5EF4-FFF2-40B4-BE49-F238E27FC236}">
                <a16:creationId xmlns:a16="http://schemas.microsoft.com/office/drawing/2014/main" id="{F58D36F8-A130-48AD-9004-A11504F746DA}"/>
              </a:ext>
            </a:extLst>
          </p:cNvPr>
          <p:cNvGrpSpPr/>
          <p:nvPr/>
        </p:nvGrpSpPr>
        <p:grpSpPr>
          <a:xfrm>
            <a:off x="755487" y="3155504"/>
            <a:ext cx="493689" cy="479969"/>
            <a:chOff x="1115850" y="238125"/>
            <a:chExt cx="5377875" cy="5228425"/>
          </a:xfrm>
        </p:grpSpPr>
        <p:sp>
          <p:nvSpPr>
            <p:cNvPr id="61" name="Google Shape;5259;p86">
              <a:extLst>
                <a:ext uri="{FF2B5EF4-FFF2-40B4-BE49-F238E27FC236}">
                  <a16:creationId xmlns:a16="http://schemas.microsoft.com/office/drawing/2014/main" id="{D647F7F0-B1D4-4307-8DD0-C823AE40C643}"/>
                </a:ext>
              </a:extLst>
            </p:cNvPr>
            <p:cNvSpPr/>
            <p:nvPr/>
          </p:nvSpPr>
          <p:spPr>
            <a:xfrm>
              <a:off x="5020100" y="4065775"/>
              <a:ext cx="1473625" cy="1400775"/>
            </a:xfrm>
            <a:custGeom>
              <a:avLst/>
              <a:gdLst/>
              <a:ahLst/>
              <a:cxnLst/>
              <a:rect l="l" t="t" r="r" b="b"/>
              <a:pathLst>
                <a:path w="58945" h="56031" extrusionOk="0">
                  <a:moveTo>
                    <a:pt x="28357" y="0"/>
                  </a:moveTo>
                  <a:lnTo>
                    <a:pt x="1" y="28357"/>
                  </a:lnTo>
                  <a:lnTo>
                    <a:pt x="22328" y="50684"/>
                  </a:lnTo>
                  <a:cubicBezTo>
                    <a:pt x="26249" y="54614"/>
                    <a:pt x="30624" y="56030"/>
                    <a:pt x="34767" y="56030"/>
                  </a:cubicBezTo>
                  <a:cubicBezTo>
                    <a:pt x="41242" y="56030"/>
                    <a:pt x="47146" y="52571"/>
                    <a:pt x="49852" y="49851"/>
                  </a:cubicBezTo>
                  <a:cubicBezTo>
                    <a:pt x="56592" y="43160"/>
                    <a:pt x="58944" y="30636"/>
                    <a:pt x="50685" y="22352"/>
                  </a:cubicBezTo>
                  <a:lnTo>
                    <a:pt x="50685" y="22328"/>
                  </a:lnTo>
                  <a:cubicBezTo>
                    <a:pt x="50685" y="22328"/>
                    <a:pt x="36739" y="8382"/>
                    <a:pt x="28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60;p86">
              <a:extLst>
                <a:ext uri="{FF2B5EF4-FFF2-40B4-BE49-F238E27FC236}">
                  <a16:creationId xmlns:a16="http://schemas.microsoft.com/office/drawing/2014/main" id="{605AA062-0A31-4715-AC17-0FE6B7A3E223}"/>
                </a:ext>
              </a:extLst>
            </p:cNvPr>
            <p:cNvSpPr/>
            <p:nvPr/>
          </p:nvSpPr>
          <p:spPr>
            <a:xfrm>
              <a:off x="3922125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55035" y="1"/>
                  </a:moveTo>
                  <a:cubicBezTo>
                    <a:pt x="50568" y="1"/>
                    <a:pt x="46101" y="1704"/>
                    <a:pt x="42694" y="5111"/>
                  </a:cubicBezTo>
                  <a:lnTo>
                    <a:pt x="6814" y="40992"/>
                  </a:lnTo>
                  <a:cubicBezTo>
                    <a:pt x="0" y="47805"/>
                    <a:pt x="0" y="58859"/>
                    <a:pt x="6814" y="65672"/>
                  </a:cubicBezTo>
                  <a:cubicBezTo>
                    <a:pt x="10220" y="69079"/>
                    <a:pt x="14687" y="70782"/>
                    <a:pt x="19154" y="70782"/>
                  </a:cubicBezTo>
                  <a:cubicBezTo>
                    <a:pt x="23620" y="70782"/>
                    <a:pt x="28087" y="69079"/>
                    <a:pt x="31494" y="65672"/>
                  </a:cubicBezTo>
                  <a:lnTo>
                    <a:pt x="67375" y="29791"/>
                  </a:lnTo>
                  <a:cubicBezTo>
                    <a:pt x="74188" y="22978"/>
                    <a:pt x="74188" y="11924"/>
                    <a:pt x="67375" y="5111"/>
                  </a:cubicBezTo>
                  <a:cubicBezTo>
                    <a:pt x="63968" y="1704"/>
                    <a:pt x="59501" y="1"/>
                    <a:pt x="55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61;p86">
              <a:extLst>
                <a:ext uri="{FF2B5EF4-FFF2-40B4-BE49-F238E27FC236}">
                  <a16:creationId xmlns:a16="http://schemas.microsoft.com/office/drawing/2014/main" id="{34375CBC-5AA1-4BB8-A7F1-5EB47F896E03}"/>
                </a:ext>
              </a:extLst>
            </p:cNvPr>
            <p:cNvSpPr/>
            <p:nvPr/>
          </p:nvSpPr>
          <p:spPr>
            <a:xfrm>
              <a:off x="1115850" y="4065775"/>
              <a:ext cx="1474250" cy="1400775"/>
            </a:xfrm>
            <a:custGeom>
              <a:avLst/>
              <a:gdLst/>
              <a:ahLst/>
              <a:cxnLst/>
              <a:rect l="l" t="t" r="r" b="b"/>
              <a:pathLst>
                <a:path w="58970" h="56031" extrusionOk="0">
                  <a:moveTo>
                    <a:pt x="30612" y="0"/>
                  </a:moveTo>
                  <a:cubicBezTo>
                    <a:pt x="22230" y="8382"/>
                    <a:pt x="8260" y="22328"/>
                    <a:pt x="8260" y="22328"/>
                  </a:cubicBezTo>
                  <a:cubicBezTo>
                    <a:pt x="8260" y="22328"/>
                    <a:pt x="8260" y="22352"/>
                    <a:pt x="8260" y="22352"/>
                  </a:cubicBezTo>
                  <a:cubicBezTo>
                    <a:pt x="1" y="30636"/>
                    <a:pt x="2354" y="43160"/>
                    <a:pt x="9118" y="49851"/>
                  </a:cubicBezTo>
                  <a:cubicBezTo>
                    <a:pt x="11824" y="52571"/>
                    <a:pt x="17719" y="56030"/>
                    <a:pt x="24187" y="56030"/>
                  </a:cubicBezTo>
                  <a:cubicBezTo>
                    <a:pt x="28325" y="56030"/>
                    <a:pt x="32697" y="54614"/>
                    <a:pt x="36617" y="50684"/>
                  </a:cubicBezTo>
                  <a:lnTo>
                    <a:pt x="58969" y="28357"/>
                  </a:lnTo>
                  <a:lnTo>
                    <a:pt x="30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62;p86">
              <a:extLst>
                <a:ext uri="{FF2B5EF4-FFF2-40B4-BE49-F238E27FC236}">
                  <a16:creationId xmlns:a16="http://schemas.microsoft.com/office/drawing/2014/main" id="{C61983F1-A0A5-409D-B4FA-343E199BC3F9}"/>
                </a:ext>
              </a:extLst>
            </p:cNvPr>
            <p:cNvSpPr/>
            <p:nvPr/>
          </p:nvSpPr>
          <p:spPr>
            <a:xfrm>
              <a:off x="1190625" y="238125"/>
              <a:ext cx="2397575" cy="2397575"/>
            </a:xfrm>
            <a:custGeom>
              <a:avLst/>
              <a:gdLst/>
              <a:ahLst/>
              <a:cxnLst/>
              <a:rect l="l" t="t" r="r" b="b"/>
              <a:pathLst>
                <a:path w="95903" h="9590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38944"/>
                  </a:lnTo>
                  <a:cubicBezTo>
                    <a:pt x="0" y="40562"/>
                    <a:pt x="637" y="42131"/>
                    <a:pt x="1789" y="43282"/>
                  </a:cubicBezTo>
                  <a:lnTo>
                    <a:pt x="54434" y="95903"/>
                  </a:lnTo>
                  <a:lnTo>
                    <a:pt x="95903" y="54434"/>
                  </a:lnTo>
                  <a:lnTo>
                    <a:pt x="43282" y="1789"/>
                  </a:lnTo>
                  <a:cubicBezTo>
                    <a:pt x="42131" y="637"/>
                    <a:pt x="40562" y="0"/>
                    <a:pt x="38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63;p86">
              <a:extLst>
                <a:ext uri="{FF2B5EF4-FFF2-40B4-BE49-F238E27FC236}">
                  <a16:creationId xmlns:a16="http://schemas.microsoft.com/office/drawing/2014/main" id="{B688F47D-A32B-408B-9573-6AA916224A29}"/>
                </a:ext>
              </a:extLst>
            </p:cNvPr>
            <p:cNvSpPr/>
            <p:nvPr/>
          </p:nvSpPr>
          <p:spPr>
            <a:xfrm>
              <a:off x="2767750" y="238125"/>
              <a:ext cx="3651225" cy="3651200"/>
            </a:xfrm>
            <a:custGeom>
              <a:avLst/>
              <a:gdLst/>
              <a:ahLst/>
              <a:cxnLst/>
              <a:rect l="l" t="t" r="r" b="b"/>
              <a:pathLst>
                <a:path w="146049" h="146048" extrusionOk="0">
                  <a:moveTo>
                    <a:pt x="107104" y="0"/>
                  </a:moveTo>
                  <a:cubicBezTo>
                    <a:pt x="105486" y="0"/>
                    <a:pt x="103942" y="637"/>
                    <a:pt x="102790" y="1789"/>
                  </a:cubicBezTo>
                  <a:lnTo>
                    <a:pt x="1" y="104579"/>
                  </a:lnTo>
                  <a:lnTo>
                    <a:pt x="41494" y="146048"/>
                  </a:lnTo>
                  <a:lnTo>
                    <a:pt x="144259" y="43282"/>
                  </a:lnTo>
                  <a:cubicBezTo>
                    <a:pt x="145411" y="42131"/>
                    <a:pt x="146048" y="40562"/>
                    <a:pt x="146048" y="38944"/>
                  </a:cubicBezTo>
                  <a:lnTo>
                    <a:pt x="146048" y="6127"/>
                  </a:lnTo>
                  <a:cubicBezTo>
                    <a:pt x="146048" y="2745"/>
                    <a:pt x="143303" y="0"/>
                    <a:pt x="139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64;p86">
              <a:extLst>
                <a:ext uri="{FF2B5EF4-FFF2-40B4-BE49-F238E27FC236}">
                  <a16:creationId xmlns:a16="http://schemas.microsoft.com/office/drawing/2014/main" id="{FC009E96-144D-4860-99CD-BE1073B7CD2C}"/>
                </a:ext>
              </a:extLst>
            </p:cNvPr>
            <p:cNvSpPr/>
            <p:nvPr/>
          </p:nvSpPr>
          <p:spPr>
            <a:xfrm>
              <a:off x="1833350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19154" y="1"/>
                  </a:moveTo>
                  <a:cubicBezTo>
                    <a:pt x="14688" y="1"/>
                    <a:pt x="10221" y="1704"/>
                    <a:pt x="6814" y="5111"/>
                  </a:cubicBezTo>
                  <a:cubicBezTo>
                    <a:pt x="1" y="11924"/>
                    <a:pt x="1" y="22978"/>
                    <a:pt x="6814" y="29791"/>
                  </a:cubicBezTo>
                  <a:lnTo>
                    <a:pt x="42670" y="65672"/>
                  </a:lnTo>
                  <a:cubicBezTo>
                    <a:pt x="46089" y="69079"/>
                    <a:pt x="50556" y="70782"/>
                    <a:pt x="55020" y="70782"/>
                  </a:cubicBezTo>
                  <a:cubicBezTo>
                    <a:pt x="59483" y="70782"/>
                    <a:pt x="63944" y="69079"/>
                    <a:pt x="67351" y="65672"/>
                  </a:cubicBezTo>
                  <a:cubicBezTo>
                    <a:pt x="74189" y="58859"/>
                    <a:pt x="74189" y="47805"/>
                    <a:pt x="67351" y="40992"/>
                  </a:cubicBezTo>
                  <a:lnTo>
                    <a:pt x="31494" y="5111"/>
                  </a:lnTo>
                  <a:cubicBezTo>
                    <a:pt x="28088" y="1704"/>
                    <a:pt x="23621" y="1"/>
                    <a:pt x="19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5154;p86">
            <a:extLst>
              <a:ext uri="{FF2B5EF4-FFF2-40B4-BE49-F238E27FC236}">
                <a16:creationId xmlns:a16="http://schemas.microsoft.com/office/drawing/2014/main" id="{72408980-388A-453A-8ACD-0386EB9A713E}"/>
              </a:ext>
            </a:extLst>
          </p:cNvPr>
          <p:cNvGrpSpPr/>
          <p:nvPr/>
        </p:nvGrpSpPr>
        <p:grpSpPr>
          <a:xfrm>
            <a:off x="5195591" y="3198908"/>
            <a:ext cx="480640" cy="389629"/>
            <a:chOff x="1183250" y="728300"/>
            <a:chExt cx="5235725" cy="4244325"/>
          </a:xfrm>
        </p:grpSpPr>
        <p:sp>
          <p:nvSpPr>
            <p:cNvPr id="75" name="Google Shape;5155;p86">
              <a:extLst>
                <a:ext uri="{FF2B5EF4-FFF2-40B4-BE49-F238E27FC236}">
                  <a16:creationId xmlns:a16="http://schemas.microsoft.com/office/drawing/2014/main" id="{3D68308B-1498-4B9C-A70C-FE1966E88A16}"/>
                </a:ext>
              </a:extLst>
            </p:cNvPr>
            <p:cNvSpPr/>
            <p:nvPr/>
          </p:nvSpPr>
          <p:spPr>
            <a:xfrm>
              <a:off x="2984650" y="3772275"/>
              <a:ext cx="580875" cy="538000"/>
            </a:xfrm>
            <a:custGeom>
              <a:avLst/>
              <a:gdLst/>
              <a:ahLst/>
              <a:cxnLst/>
              <a:rect l="l" t="t" r="r" b="b"/>
              <a:pathLst>
                <a:path w="23235" h="21520" extrusionOk="0">
                  <a:moveTo>
                    <a:pt x="14142" y="1"/>
                  </a:moveTo>
                  <a:lnTo>
                    <a:pt x="14142" y="1"/>
                  </a:lnTo>
                  <a:cubicBezTo>
                    <a:pt x="9902" y="785"/>
                    <a:pt x="5589" y="1177"/>
                    <a:pt x="1202" y="1202"/>
                  </a:cubicBezTo>
                  <a:cubicBezTo>
                    <a:pt x="1" y="6103"/>
                    <a:pt x="1104" y="11226"/>
                    <a:pt x="4192" y="15221"/>
                  </a:cubicBezTo>
                  <a:cubicBezTo>
                    <a:pt x="7280" y="19166"/>
                    <a:pt x="12084" y="21519"/>
                    <a:pt x="17108" y="21519"/>
                  </a:cubicBezTo>
                  <a:cubicBezTo>
                    <a:pt x="20490" y="21519"/>
                    <a:pt x="23235" y="18774"/>
                    <a:pt x="23235" y="15392"/>
                  </a:cubicBezTo>
                  <a:cubicBezTo>
                    <a:pt x="23235" y="12010"/>
                    <a:pt x="20490" y="9265"/>
                    <a:pt x="17108" y="9265"/>
                  </a:cubicBezTo>
                  <a:cubicBezTo>
                    <a:pt x="15858" y="9265"/>
                    <a:pt x="14632" y="8677"/>
                    <a:pt x="13873" y="7696"/>
                  </a:cubicBezTo>
                  <a:cubicBezTo>
                    <a:pt x="13088" y="6691"/>
                    <a:pt x="12819" y="5368"/>
                    <a:pt x="13113" y="4143"/>
                  </a:cubicBezTo>
                  <a:lnTo>
                    <a:pt x="141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56;p86">
              <a:extLst>
                <a:ext uri="{FF2B5EF4-FFF2-40B4-BE49-F238E27FC236}">
                  <a16:creationId xmlns:a16="http://schemas.microsoft.com/office/drawing/2014/main" id="{6519ECC0-8353-47EE-9289-14B796E663E5}"/>
                </a:ext>
              </a:extLst>
            </p:cNvPr>
            <p:cNvSpPr/>
            <p:nvPr/>
          </p:nvSpPr>
          <p:spPr>
            <a:xfrm>
              <a:off x="1371375" y="3506350"/>
              <a:ext cx="1327775" cy="1466275"/>
            </a:xfrm>
            <a:custGeom>
              <a:avLst/>
              <a:gdLst/>
              <a:ahLst/>
              <a:cxnLst/>
              <a:rect l="l" t="t" r="r" b="b"/>
              <a:pathLst>
                <a:path w="53111" h="58651" extrusionOk="0">
                  <a:moveTo>
                    <a:pt x="10637" y="1"/>
                  </a:moveTo>
                  <a:cubicBezTo>
                    <a:pt x="8382" y="8996"/>
                    <a:pt x="5956" y="18627"/>
                    <a:pt x="4142" y="25907"/>
                  </a:cubicBezTo>
                  <a:cubicBezTo>
                    <a:pt x="0" y="42450"/>
                    <a:pt x="12475" y="58650"/>
                    <a:pt x="29705" y="58650"/>
                  </a:cubicBezTo>
                  <a:cubicBezTo>
                    <a:pt x="36592" y="58650"/>
                    <a:pt x="42572" y="53969"/>
                    <a:pt x="44263" y="47278"/>
                  </a:cubicBezTo>
                  <a:cubicBezTo>
                    <a:pt x="45905" y="40636"/>
                    <a:pt x="49532" y="26176"/>
                    <a:pt x="53111" y="11839"/>
                  </a:cubicBezTo>
                  <a:lnTo>
                    <a:pt x="50415" y="11839"/>
                  </a:lnTo>
                  <a:cubicBezTo>
                    <a:pt x="35979" y="11839"/>
                    <a:pt x="22230" y="7549"/>
                    <a:pt x="106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157;p86">
              <a:extLst>
                <a:ext uri="{FF2B5EF4-FFF2-40B4-BE49-F238E27FC236}">
                  <a16:creationId xmlns:a16="http://schemas.microsoft.com/office/drawing/2014/main" id="{6C59EB87-3892-4E4E-B834-4020B15A52B9}"/>
                </a:ext>
              </a:extLst>
            </p:cNvPr>
            <p:cNvSpPr/>
            <p:nvPr/>
          </p:nvSpPr>
          <p:spPr>
            <a:xfrm>
              <a:off x="1183250" y="728300"/>
              <a:ext cx="1781825" cy="733450"/>
            </a:xfrm>
            <a:custGeom>
              <a:avLst/>
              <a:gdLst/>
              <a:ahLst/>
              <a:cxnLst/>
              <a:rect l="l" t="t" r="r" b="b"/>
              <a:pathLst>
                <a:path w="71273" h="29338" extrusionOk="0">
                  <a:moveTo>
                    <a:pt x="6422" y="0"/>
                  </a:moveTo>
                  <a:cubicBezTo>
                    <a:pt x="4216" y="0"/>
                    <a:pt x="2182" y="1176"/>
                    <a:pt x="1079" y="3113"/>
                  </a:cubicBezTo>
                  <a:cubicBezTo>
                    <a:pt x="1" y="5024"/>
                    <a:pt x="25" y="7377"/>
                    <a:pt x="1177" y="9289"/>
                  </a:cubicBezTo>
                  <a:lnTo>
                    <a:pt x="13211" y="29337"/>
                  </a:lnTo>
                  <a:cubicBezTo>
                    <a:pt x="25760" y="19632"/>
                    <a:pt x="41421" y="13995"/>
                    <a:pt x="57940" y="13995"/>
                  </a:cubicBezTo>
                  <a:lnTo>
                    <a:pt x="71272" y="13995"/>
                  </a:lnTo>
                  <a:cubicBezTo>
                    <a:pt x="61493" y="5122"/>
                    <a:pt x="48577" y="0"/>
                    <a:pt x="35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158;p86">
              <a:extLst>
                <a:ext uri="{FF2B5EF4-FFF2-40B4-BE49-F238E27FC236}">
                  <a16:creationId xmlns:a16="http://schemas.microsoft.com/office/drawing/2014/main" id="{61AB68D9-7B0A-49E3-B36C-22D3A70CA702}"/>
                </a:ext>
              </a:extLst>
            </p:cNvPr>
            <p:cNvSpPr/>
            <p:nvPr/>
          </p:nvSpPr>
          <p:spPr>
            <a:xfrm>
              <a:off x="1190625" y="1384500"/>
              <a:ext cx="2854675" cy="2111475"/>
            </a:xfrm>
            <a:custGeom>
              <a:avLst/>
              <a:gdLst/>
              <a:ahLst/>
              <a:cxnLst/>
              <a:rect l="l" t="t" r="r" b="b"/>
              <a:pathLst>
                <a:path w="114187" h="84459" extrusionOk="0">
                  <a:moveTo>
                    <a:pt x="84874" y="23848"/>
                  </a:moveTo>
                  <a:cubicBezTo>
                    <a:pt x="88256" y="23848"/>
                    <a:pt x="91001" y="26593"/>
                    <a:pt x="91001" y="29975"/>
                  </a:cubicBezTo>
                  <a:cubicBezTo>
                    <a:pt x="91001" y="33357"/>
                    <a:pt x="88256" y="36102"/>
                    <a:pt x="84874" y="36102"/>
                  </a:cubicBezTo>
                  <a:lnTo>
                    <a:pt x="58625" y="36102"/>
                  </a:lnTo>
                  <a:cubicBezTo>
                    <a:pt x="55243" y="36102"/>
                    <a:pt x="52498" y="33357"/>
                    <a:pt x="52498" y="29975"/>
                  </a:cubicBezTo>
                  <a:cubicBezTo>
                    <a:pt x="52498" y="26593"/>
                    <a:pt x="55243" y="23848"/>
                    <a:pt x="58625" y="23848"/>
                  </a:cubicBezTo>
                  <a:close/>
                  <a:moveTo>
                    <a:pt x="71762" y="48357"/>
                  </a:moveTo>
                  <a:cubicBezTo>
                    <a:pt x="75144" y="48357"/>
                    <a:pt x="77889" y="51102"/>
                    <a:pt x="77889" y="54484"/>
                  </a:cubicBezTo>
                  <a:cubicBezTo>
                    <a:pt x="77889" y="57866"/>
                    <a:pt x="75144" y="60611"/>
                    <a:pt x="71762" y="60611"/>
                  </a:cubicBezTo>
                  <a:lnTo>
                    <a:pt x="45513" y="60611"/>
                  </a:lnTo>
                  <a:cubicBezTo>
                    <a:pt x="42131" y="60611"/>
                    <a:pt x="39386" y="57866"/>
                    <a:pt x="39386" y="54484"/>
                  </a:cubicBezTo>
                  <a:cubicBezTo>
                    <a:pt x="39386" y="51102"/>
                    <a:pt x="42131" y="48357"/>
                    <a:pt x="45513" y="48357"/>
                  </a:cubicBezTo>
                  <a:close/>
                  <a:moveTo>
                    <a:pt x="57645" y="1"/>
                  </a:moveTo>
                  <a:cubicBezTo>
                    <a:pt x="32106" y="1"/>
                    <a:pt x="9093" y="16128"/>
                    <a:pt x="368" y="40146"/>
                  </a:cubicBezTo>
                  <a:cubicBezTo>
                    <a:pt x="123" y="40808"/>
                    <a:pt x="0" y="41519"/>
                    <a:pt x="0" y="42230"/>
                  </a:cubicBezTo>
                  <a:cubicBezTo>
                    <a:pt x="0" y="42940"/>
                    <a:pt x="123" y="43651"/>
                    <a:pt x="368" y="44313"/>
                  </a:cubicBezTo>
                  <a:cubicBezTo>
                    <a:pt x="9093" y="68331"/>
                    <a:pt x="32106" y="84458"/>
                    <a:pt x="57645" y="84458"/>
                  </a:cubicBezTo>
                  <a:lnTo>
                    <a:pt x="72742" y="84458"/>
                  </a:lnTo>
                  <a:cubicBezTo>
                    <a:pt x="88403" y="84458"/>
                    <a:pt x="103133" y="78380"/>
                    <a:pt x="114186" y="68135"/>
                  </a:cubicBezTo>
                  <a:cubicBezTo>
                    <a:pt x="108966" y="60832"/>
                    <a:pt x="105878" y="51886"/>
                    <a:pt x="105878" y="42230"/>
                  </a:cubicBezTo>
                  <a:cubicBezTo>
                    <a:pt x="105878" y="32573"/>
                    <a:pt x="108966" y="23627"/>
                    <a:pt x="114186" y="16324"/>
                  </a:cubicBezTo>
                  <a:cubicBezTo>
                    <a:pt x="103133" y="6079"/>
                    <a:pt x="88403" y="1"/>
                    <a:pt x="727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59;p86">
              <a:extLst>
                <a:ext uri="{FF2B5EF4-FFF2-40B4-BE49-F238E27FC236}">
                  <a16:creationId xmlns:a16="http://schemas.microsoft.com/office/drawing/2014/main" id="{96AF55B3-1322-47AE-B434-1DBEAC185A00}"/>
                </a:ext>
              </a:extLst>
            </p:cNvPr>
            <p:cNvSpPr/>
            <p:nvPr/>
          </p:nvSpPr>
          <p:spPr>
            <a:xfrm>
              <a:off x="5412850" y="2090375"/>
              <a:ext cx="1006125" cy="699750"/>
            </a:xfrm>
            <a:custGeom>
              <a:avLst/>
              <a:gdLst/>
              <a:ahLst/>
              <a:cxnLst/>
              <a:rect l="l" t="t" r="r" b="b"/>
              <a:pathLst>
                <a:path w="40245" h="27990" extrusionOk="0">
                  <a:moveTo>
                    <a:pt x="26250" y="0"/>
                  </a:moveTo>
                  <a:cubicBezTo>
                    <a:pt x="20735" y="0"/>
                    <a:pt x="15956" y="3211"/>
                    <a:pt x="13677" y="7867"/>
                  </a:cubicBezTo>
                  <a:lnTo>
                    <a:pt x="1" y="7867"/>
                  </a:lnTo>
                  <a:lnTo>
                    <a:pt x="1" y="20122"/>
                  </a:lnTo>
                  <a:lnTo>
                    <a:pt x="13677" y="20122"/>
                  </a:lnTo>
                  <a:cubicBezTo>
                    <a:pt x="15956" y="24778"/>
                    <a:pt x="20735" y="27989"/>
                    <a:pt x="26250" y="27989"/>
                  </a:cubicBezTo>
                  <a:cubicBezTo>
                    <a:pt x="33970" y="27989"/>
                    <a:pt x="40244" y="21715"/>
                    <a:pt x="40244" y="13995"/>
                  </a:cubicBezTo>
                  <a:cubicBezTo>
                    <a:pt x="40244" y="6274"/>
                    <a:pt x="33970" y="0"/>
                    <a:pt x="26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60;p86">
              <a:extLst>
                <a:ext uri="{FF2B5EF4-FFF2-40B4-BE49-F238E27FC236}">
                  <a16:creationId xmlns:a16="http://schemas.microsoft.com/office/drawing/2014/main" id="{202F7B63-F0BC-4C44-9491-252D8EE332C8}"/>
                </a:ext>
              </a:extLst>
            </p:cNvPr>
            <p:cNvSpPr/>
            <p:nvPr/>
          </p:nvSpPr>
          <p:spPr>
            <a:xfrm>
              <a:off x="4143925" y="1630825"/>
              <a:ext cx="962600" cy="1618825"/>
            </a:xfrm>
            <a:custGeom>
              <a:avLst/>
              <a:gdLst/>
              <a:ahLst/>
              <a:cxnLst/>
              <a:rect l="l" t="t" r="r" b="b"/>
              <a:pathLst>
                <a:path w="38504" h="64753" extrusionOk="0">
                  <a:moveTo>
                    <a:pt x="32376" y="0"/>
                  </a:moveTo>
                  <a:cubicBezTo>
                    <a:pt x="14534" y="0"/>
                    <a:pt x="0" y="14510"/>
                    <a:pt x="0" y="32377"/>
                  </a:cubicBezTo>
                  <a:cubicBezTo>
                    <a:pt x="0" y="50219"/>
                    <a:pt x="14534" y="64753"/>
                    <a:pt x="32376" y="64753"/>
                  </a:cubicBezTo>
                  <a:cubicBezTo>
                    <a:pt x="35759" y="64753"/>
                    <a:pt x="38504" y="62008"/>
                    <a:pt x="38504" y="58625"/>
                  </a:cubicBezTo>
                  <a:lnTo>
                    <a:pt x="38504" y="6128"/>
                  </a:lnTo>
                  <a:cubicBezTo>
                    <a:pt x="38504" y="2745"/>
                    <a:pt x="35759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5144;p86">
            <a:extLst>
              <a:ext uri="{FF2B5EF4-FFF2-40B4-BE49-F238E27FC236}">
                <a16:creationId xmlns:a16="http://schemas.microsoft.com/office/drawing/2014/main" id="{1A581515-ADF1-4BF5-BF46-114A95B07C9B}"/>
              </a:ext>
            </a:extLst>
          </p:cNvPr>
          <p:cNvGrpSpPr/>
          <p:nvPr/>
        </p:nvGrpSpPr>
        <p:grpSpPr>
          <a:xfrm>
            <a:off x="3798664" y="3091214"/>
            <a:ext cx="329445" cy="479963"/>
            <a:chOff x="2017775" y="238125"/>
            <a:chExt cx="3588725" cy="5228350"/>
          </a:xfrm>
        </p:grpSpPr>
        <p:sp>
          <p:nvSpPr>
            <p:cNvPr id="89" name="Google Shape;5145;p86">
              <a:extLst>
                <a:ext uri="{FF2B5EF4-FFF2-40B4-BE49-F238E27FC236}">
                  <a16:creationId xmlns:a16="http://schemas.microsoft.com/office/drawing/2014/main" id="{249F7FDC-5079-4F7F-AC56-3E0D049A3259}"/>
                </a:ext>
              </a:extLst>
            </p:cNvPr>
            <p:cNvSpPr/>
            <p:nvPr/>
          </p:nvSpPr>
          <p:spPr>
            <a:xfrm>
              <a:off x="2991400" y="238125"/>
              <a:ext cx="2615100" cy="1947225"/>
            </a:xfrm>
            <a:custGeom>
              <a:avLst/>
              <a:gdLst/>
              <a:ahLst/>
              <a:cxnLst/>
              <a:rect l="l" t="t" r="r" b="b"/>
              <a:pathLst>
                <a:path w="104604" h="77889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71762"/>
                  </a:lnTo>
                  <a:cubicBezTo>
                    <a:pt x="0" y="75144"/>
                    <a:pt x="2745" y="77889"/>
                    <a:pt x="6127" y="77889"/>
                  </a:cubicBezTo>
                  <a:lnTo>
                    <a:pt x="98011" y="77889"/>
                  </a:lnTo>
                  <a:cubicBezTo>
                    <a:pt x="100486" y="77889"/>
                    <a:pt x="102717" y="76394"/>
                    <a:pt x="103672" y="74090"/>
                  </a:cubicBezTo>
                  <a:cubicBezTo>
                    <a:pt x="104604" y="71811"/>
                    <a:pt x="104089" y="69188"/>
                    <a:pt x="102349" y="67424"/>
                  </a:cubicBezTo>
                  <a:lnTo>
                    <a:pt x="73845" y="38944"/>
                  </a:lnTo>
                  <a:lnTo>
                    <a:pt x="102349" y="10465"/>
                  </a:lnTo>
                  <a:cubicBezTo>
                    <a:pt x="104089" y="8701"/>
                    <a:pt x="104604" y="6078"/>
                    <a:pt x="103672" y="3774"/>
                  </a:cubicBezTo>
                  <a:cubicBezTo>
                    <a:pt x="102717" y="1495"/>
                    <a:pt x="100486" y="0"/>
                    <a:pt x="98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46;p86">
              <a:extLst>
                <a:ext uri="{FF2B5EF4-FFF2-40B4-BE49-F238E27FC236}">
                  <a16:creationId xmlns:a16="http://schemas.microsoft.com/office/drawing/2014/main" id="{434285FE-2796-4226-985E-6B02F7875012}"/>
                </a:ext>
              </a:extLst>
            </p:cNvPr>
            <p:cNvSpPr/>
            <p:nvPr/>
          </p:nvSpPr>
          <p:spPr>
            <a:xfrm>
              <a:off x="3002425" y="2469025"/>
              <a:ext cx="306375" cy="1412950"/>
            </a:xfrm>
            <a:custGeom>
              <a:avLst/>
              <a:gdLst/>
              <a:ahLst/>
              <a:cxnLst/>
              <a:rect l="l" t="t" r="r" b="b"/>
              <a:pathLst>
                <a:path w="12255" h="56518" extrusionOk="0">
                  <a:moveTo>
                    <a:pt x="0" y="0"/>
                  </a:moveTo>
                  <a:lnTo>
                    <a:pt x="0" y="56518"/>
                  </a:lnTo>
                  <a:cubicBezTo>
                    <a:pt x="2010" y="56199"/>
                    <a:pt x="4069" y="56027"/>
                    <a:pt x="6128" y="56027"/>
                  </a:cubicBezTo>
                  <a:cubicBezTo>
                    <a:pt x="8186" y="56027"/>
                    <a:pt x="10221" y="56199"/>
                    <a:pt x="12255" y="56518"/>
                  </a:cubicBezTo>
                  <a:lnTo>
                    <a:pt x="12255" y="907"/>
                  </a:lnTo>
                  <a:lnTo>
                    <a:pt x="5686" y="907"/>
                  </a:lnTo>
                  <a:cubicBezTo>
                    <a:pt x="3701" y="907"/>
                    <a:pt x="1790" y="589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47;p86">
              <a:extLst>
                <a:ext uri="{FF2B5EF4-FFF2-40B4-BE49-F238E27FC236}">
                  <a16:creationId xmlns:a16="http://schemas.microsoft.com/office/drawing/2014/main" id="{57CDE00E-A015-4512-9A67-DC8D9961EC4A}"/>
                </a:ext>
              </a:extLst>
            </p:cNvPr>
            <p:cNvSpPr/>
            <p:nvPr/>
          </p:nvSpPr>
          <p:spPr>
            <a:xfrm>
              <a:off x="2017775" y="4176050"/>
              <a:ext cx="2275050" cy="1290425"/>
            </a:xfrm>
            <a:custGeom>
              <a:avLst/>
              <a:gdLst/>
              <a:ahLst/>
              <a:cxnLst/>
              <a:rect l="l" t="t" r="r" b="b"/>
              <a:pathLst>
                <a:path w="91002" h="51617" extrusionOk="0">
                  <a:moveTo>
                    <a:pt x="45514" y="1"/>
                  </a:moveTo>
                  <a:cubicBezTo>
                    <a:pt x="33161" y="1"/>
                    <a:pt x="22819" y="8701"/>
                    <a:pt x="20294" y="20270"/>
                  </a:cubicBezTo>
                  <a:cubicBezTo>
                    <a:pt x="8701" y="22819"/>
                    <a:pt x="1" y="33161"/>
                    <a:pt x="1" y="45489"/>
                  </a:cubicBezTo>
                  <a:cubicBezTo>
                    <a:pt x="1" y="48871"/>
                    <a:pt x="2746" y="51616"/>
                    <a:pt x="6128" y="51616"/>
                  </a:cubicBezTo>
                  <a:lnTo>
                    <a:pt x="84875" y="51616"/>
                  </a:lnTo>
                  <a:cubicBezTo>
                    <a:pt x="88257" y="51616"/>
                    <a:pt x="91002" y="48871"/>
                    <a:pt x="91002" y="45489"/>
                  </a:cubicBezTo>
                  <a:cubicBezTo>
                    <a:pt x="91002" y="33161"/>
                    <a:pt x="82301" y="22819"/>
                    <a:pt x="70733" y="20270"/>
                  </a:cubicBezTo>
                  <a:cubicBezTo>
                    <a:pt x="68184" y="8701"/>
                    <a:pt x="57842" y="1"/>
                    <a:pt x="455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5209;p86">
            <a:extLst>
              <a:ext uri="{FF2B5EF4-FFF2-40B4-BE49-F238E27FC236}">
                <a16:creationId xmlns:a16="http://schemas.microsoft.com/office/drawing/2014/main" id="{6C3D8AA4-D5DB-41CE-B86D-4242CE2F0FF7}"/>
              </a:ext>
            </a:extLst>
          </p:cNvPr>
          <p:cNvGrpSpPr/>
          <p:nvPr/>
        </p:nvGrpSpPr>
        <p:grpSpPr>
          <a:xfrm>
            <a:off x="7844954" y="3162564"/>
            <a:ext cx="479963" cy="479963"/>
            <a:chOff x="1190625" y="238125"/>
            <a:chExt cx="5228350" cy="5228350"/>
          </a:xfrm>
        </p:grpSpPr>
        <p:sp>
          <p:nvSpPr>
            <p:cNvPr id="118" name="Google Shape;5210;p86">
              <a:extLst>
                <a:ext uri="{FF2B5EF4-FFF2-40B4-BE49-F238E27FC236}">
                  <a16:creationId xmlns:a16="http://schemas.microsoft.com/office/drawing/2014/main" id="{468CC6A9-36EF-40BA-B5EE-2F07DC1D3936}"/>
                </a:ext>
              </a:extLst>
            </p:cNvPr>
            <p:cNvSpPr/>
            <p:nvPr/>
          </p:nvSpPr>
          <p:spPr>
            <a:xfrm>
              <a:off x="2410525" y="238125"/>
              <a:ext cx="656250" cy="656225"/>
            </a:xfrm>
            <a:custGeom>
              <a:avLst/>
              <a:gdLst/>
              <a:ahLst/>
              <a:cxnLst/>
              <a:rect l="l" t="t" r="r" b="b"/>
              <a:pathLst>
                <a:path w="26250" h="26249" extrusionOk="0">
                  <a:moveTo>
                    <a:pt x="13113" y="0"/>
                  </a:moveTo>
                  <a:cubicBezTo>
                    <a:pt x="5883" y="0"/>
                    <a:pt x="1" y="5882"/>
                    <a:pt x="1" y="13137"/>
                  </a:cubicBezTo>
                  <a:cubicBezTo>
                    <a:pt x="1" y="20367"/>
                    <a:pt x="5883" y="26249"/>
                    <a:pt x="13113" y="26249"/>
                  </a:cubicBezTo>
                  <a:cubicBezTo>
                    <a:pt x="20343" y="26249"/>
                    <a:pt x="26250" y="20367"/>
                    <a:pt x="26250" y="13137"/>
                  </a:cubicBezTo>
                  <a:cubicBezTo>
                    <a:pt x="26250" y="5882"/>
                    <a:pt x="20343" y="0"/>
                    <a:pt x="131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11;p86">
              <a:extLst>
                <a:ext uri="{FF2B5EF4-FFF2-40B4-BE49-F238E27FC236}">
                  <a16:creationId xmlns:a16="http://schemas.microsoft.com/office/drawing/2014/main" id="{293B0DF1-1D4D-406C-B0B0-20B86A4CB0D0}"/>
                </a:ext>
              </a:extLst>
            </p:cNvPr>
            <p:cNvSpPr/>
            <p:nvPr/>
          </p:nvSpPr>
          <p:spPr>
            <a:xfrm>
              <a:off x="1976125" y="894325"/>
              <a:ext cx="1524475" cy="549025"/>
            </a:xfrm>
            <a:custGeom>
              <a:avLst/>
              <a:gdLst/>
              <a:ahLst/>
              <a:cxnLst/>
              <a:rect l="l" t="t" r="r" b="b"/>
              <a:pathLst>
                <a:path w="60979" h="21961" extrusionOk="0">
                  <a:moveTo>
                    <a:pt x="7524" y="1"/>
                  </a:moveTo>
                  <a:cubicBezTo>
                    <a:pt x="2966" y="1"/>
                    <a:pt x="0" y="4805"/>
                    <a:pt x="2034" y="8873"/>
                  </a:cubicBezTo>
                  <a:lnTo>
                    <a:pt x="8578" y="21961"/>
                  </a:lnTo>
                  <a:cubicBezTo>
                    <a:pt x="10220" y="21618"/>
                    <a:pt x="11912" y="21446"/>
                    <a:pt x="13652" y="21446"/>
                  </a:cubicBezTo>
                  <a:lnTo>
                    <a:pt x="47327" y="21446"/>
                  </a:lnTo>
                  <a:cubicBezTo>
                    <a:pt x="49067" y="21446"/>
                    <a:pt x="50758" y="21618"/>
                    <a:pt x="52400" y="21961"/>
                  </a:cubicBezTo>
                  <a:lnTo>
                    <a:pt x="58944" y="8873"/>
                  </a:lnTo>
                  <a:cubicBezTo>
                    <a:pt x="60978" y="4805"/>
                    <a:pt x="58013" y="1"/>
                    <a:pt x="53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12;p86">
              <a:extLst>
                <a:ext uri="{FF2B5EF4-FFF2-40B4-BE49-F238E27FC236}">
                  <a16:creationId xmlns:a16="http://schemas.microsoft.com/office/drawing/2014/main" id="{06FCAA93-A737-471D-935C-88842CA11175}"/>
                </a:ext>
              </a:extLst>
            </p:cNvPr>
            <p:cNvSpPr/>
            <p:nvPr/>
          </p:nvSpPr>
          <p:spPr>
            <a:xfrm>
              <a:off x="1846825" y="2655300"/>
              <a:ext cx="1783050" cy="1706450"/>
            </a:xfrm>
            <a:custGeom>
              <a:avLst/>
              <a:gdLst/>
              <a:ahLst/>
              <a:cxnLst/>
              <a:rect l="l" t="t" r="r" b="b"/>
              <a:pathLst>
                <a:path w="71322" h="68258" extrusionOk="0">
                  <a:moveTo>
                    <a:pt x="18382" y="0"/>
                  </a:moveTo>
                  <a:cubicBezTo>
                    <a:pt x="17084" y="6961"/>
                    <a:pt x="14804" y="13750"/>
                    <a:pt x="11643" y="20073"/>
                  </a:cubicBezTo>
                  <a:cubicBezTo>
                    <a:pt x="4192" y="34974"/>
                    <a:pt x="172" y="51616"/>
                    <a:pt x="1" y="68257"/>
                  </a:cubicBezTo>
                  <a:lnTo>
                    <a:pt x="71321" y="68257"/>
                  </a:lnTo>
                  <a:cubicBezTo>
                    <a:pt x="71150" y="51616"/>
                    <a:pt x="67130" y="34974"/>
                    <a:pt x="59704" y="20073"/>
                  </a:cubicBezTo>
                  <a:cubicBezTo>
                    <a:pt x="56518" y="13750"/>
                    <a:pt x="54263" y="6961"/>
                    <a:pt x="52964" y="0"/>
                  </a:cubicBezTo>
                  <a:cubicBezTo>
                    <a:pt x="52817" y="25"/>
                    <a:pt x="52670" y="25"/>
                    <a:pt x="52499" y="25"/>
                  </a:cubicBezTo>
                  <a:lnTo>
                    <a:pt x="18824" y="25"/>
                  </a:lnTo>
                  <a:cubicBezTo>
                    <a:pt x="18677" y="25"/>
                    <a:pt x="18530" y="25"/>
                    <a:pt x="183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213;p86">
              <a:extLst>
                <a:ext uri="{FF2B5EF4-FFF2-40B4-BE49-F238E27FC236}">
                  <a16:creationId xmlns:a16="http://schemas.microsoft.com/office/drawing/2014/main" id="{EADA4880-5D38-45E2-A9FC-B0BC866D7E4B}"/>
                </a:ext>
              </a:extLst>
            </p:cNvPr>
            <p:cNvSpPr/>
            <p:nvPr/>
          </p:nvSpPr>
          <p:spPr>
            <a:xfrm>
              <a:off x="2011050" y="1736825"/>
              <a:ext cx="1454625" cy="612750"/>
            </a:xfrm>
            <a:custGeom>
              <a:avLst/>
              <a:gdLst/>
              <a:ahLst/>
              <a:cxnLst/>
              <a:rect l="l" t="t" r="r" b="b"/>
              <a:pathLst>
                <a:path w="58185" h="24510" extrusionOk="0">
                  <a:moveTo>
                    <a:pt x="12255" y="0"/>
                  </a:moveTo>
                  <a:cubicBezTo>
                    <a:pt x="5490" y="0"/>
                    <a:pt x="0" y="5490"/>
                    <a:pt x="0" y="12255"/>
                  </a:cubicBezTo>
                  <a:cubicBezTo>
                    <a:pt x="0" y="18995"/>
                    <a:pt x="5490" y="24509"/>
                    <a:pt x="12255" y="24509"/>
                  </a:cubicBezTo>
                  <a:lnTo>
                    <a:pt x="45930" y="24509"/>
                  </a:lnTo>
                  <a:cubicBezTo>
                    <a:pt x="52694" y="24509"/>
                    <a:pt x="58184" y="18995"/>
                    <a:pt x="58184" y="12255"/>
                  </a:cubicBezTo>
                  <a:cubicBezTo>
                    <a:pt x="58184" y="5490"/>
                    <a:pt x="52694" y="0"/>
                    <a:pt x="45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14;p86">
              <a:extLst>
                <a:ext uri="{FF2B5EF4-FFF2-40B4-BE49-F238E27FC236}">
                  <a16:creationId xmlns:a16="http://schemas.microsoft.com/office/drawing/2014/main" id="{54B5970D-90D0-496D-A486-C2B4E154FF70}"/>
                </a:ext>
              </a:extLst>
            </p:cNvPr>
            <p:cNvSpPr/>
            <p:nvPr/>
          </p:nvSpPr>
          <p:spPr>
            <a:xfrm>
              <a:off x="4625525" y="1714775"/>
              <a:ext cx="984050" cy="984650"/>
            </a:xfrm>
            <a:custGeom>
              <a:avLst/>
              <a:gdLst/>
              <a:ahLst/>
              <a:cxnLst/>
              <a:rect l="l" t="t" r="r" b="b"/>
              <a:pathLst>
                <a:path w="39362" h="39386" extrusionOk="0">
                  <a:moveTo>
                    <a:pt x="19681" y="0"/>
                  </a:moveTo>
                  <a:cubicBezTo>
                    <a:pt x="8823" y="0"/>
                    <a:pt x="0" y="8823"/>
                    <a:pt x="0" y="19681"/>
                  </a:cubicBezTo>
                  <a:cubicBezTo>
                    <a:pt x="0" y="30538"/>
                    <a:pt x="8823" y="39386"/>
                    <a:pt x="19681" y="39386"/>
                  </a:cubicBezTo>
                  <a:cubicBezTo>
                    <a:pt x="30538" y="39386"/>
                    <a:pt x="39361" y="30538"/>
                    <a:pt x="39361" y="19681"/>
                  </a:cubicBezTo>
                  <a:cubicBezTo>
                    <a:pt x="39361" y="8823"/>
                    <a:pt x="30538" y="0"/>
                    <a:pt x="1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15;p86">
              <a:extLst>
                <a:ext uri="{FF2B5EF4-FFF2-40B4-BE49-F238E27FC236}">
                  <a16:creationId xmlns:a16="http://schemas.microsoft.com/office/drawing/2014/main" id="{00D90525-38B7-40CC-934F-CA6ED7CBB226}"/>
                </a:ext>
              </a:extLst>
            </p:cNvPr>
            <p:cNvSpPr/>
            <p:nvPr/>
          </p:nvSpPr>
          <p:spPr>
            <a:xfrm>
              <a:off x="4348575" y="4668075"/>
              <a:ext cx="2070400" cy="798400"/>
            </a:xfrm>
            <a:custGeom>
              <a:avLst/>
              <a:gdLst/>
              <a:ahLst/>
              <a:cxnLst/>
              <a:rect l="l" t="t" r="r" b="b"/>
              <a:pathLst>
                <a:path w="82816" h="31936" extrusionOk="0">
                  <a:moveTo>
                    <a:pt x="4510" y="0"/>
                  </a:moveTo>
                  <a:cubicBezTo>
                    <a:pt x="2966" y="0"/>
                    <a:pt x="1471" y="123"/>
                    <a:pt x="0" y="393"/>
                  </a:cubicBezTo>
                  <a:cubicBezTo>
                    <a:pt x="6054" y="7132"/>
                    <a:pt x="9755" y="16054"/>
                    <a:pt x="9755" y="25808"/>
                  </a:cubicBezTo>
                  <a:cubicBezTo>
                    <a:pt x="9755" y="27965"/>
                    <a:pt x="9387" y="30024"/>
                    <a:pt x="8701" y="31935"/>
                  </a:cubicBezTo>
                  <a:lnTo>
                    <a:pt x="76688" y="31935"/>
                  </a:lnTo>
                  <a:cubicBezTo>
                    <a:pt x="80070" y="31935"/>
                    <a:pt x="82815" y="29190"/>
                    <a:pt x="82815" y="25808"/>
                  </a:cubicBezTo>
                  <a:cubicBezTo>
                    <a:pt x="82815" y="11569"/>
                    <a:pt x="71247" y="0"/>
                    <a:pt x="570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16;p86">
              <a:extLst>
                <a:ext uri="{FF2B5EF4-FFF2-40B4-BE49-F238E27FC236}">
                  <a16:creationId xmlns:a16="http://schemas.microsoft.com/office/drawing/2014/main" id="{660C9DE8-86A2-4CFC-B95C-984F01B64D88}"/>
                </a:ext>
              </a:extLst>
            </p:cNvPr>
            <p:cNvSpPr/>
            <p:nvPr/>
          </p:nvSpPr>
          <p:spPr>
            <a:xfrm>
              <a:off x="4635925" y="3618475"/>
              <a:ext cx="962625" cy="743275"/>
            </a:xfrm>
            <a:custGeom>
              <a:avLst/>
              <a:gdLst/>
              <a:ahLst/>
              <a:cxnLst/>
              <a:rect l="l" t="t" r="r" b="b"/>
              <a:pathLst>
                <a:path w="38505" h="29731" extrusionOk="0">
                  <a:moveTo>
                    <a:pt x="1" y="1"/>
                  </a:moveTo>
                  <a:lnTo>
                    <a:pt x="1" y="28431"/>
                  </a:lnTo>
                  <a:cubicBezTo>
                    <a:pt x="1" y="28872"/>
                    <a:pt x="50" y="29313"/>
                    <a:pt x="148" y="29730"/>
                  </a:cubicBezTo>
                  <a:lnTo>
                    <a:pt x="38382" y="29730"/>
                  </a:lnTo>
                  <a:cubicBezTo>
                    <a:pt x="38455" y="29313"/>
                    <a:pt x="38504" y="28872"/>
                    <a:pt x="38504" y="28431"/>
                  </a:cubicBezTo>
                  <a:lnTo>
                    <a:pt x="385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17;p86">
              <a:extLst>
                <a:ext uri="{FF2B5EF4-FFF2-40B4-BE49-F238E27FC236}">
                  <a16:creationId xmlns:a16="http://schemas.microsoft.com/office/drawing/2014/main" id="{A74976E5-0546-450A-9F52-FA6EEC483EA4}"/>
                </a:ext>
              </a:extLst>
            </p:cNvPr>
            <p:cNvSpPr/>
            <p:nvPr/>
          </p:nvSpPr>
          <p:spPr>
            <a:xfrm>
              <a:off x="4308125" y="2699400"/>
              <a:ext cx="1618825" cy="612750"/>
            </a:xfrm>
            <a:custGeom>
              <a:avLst/>
              <a:gdLst/>
              <a:ahLst/>
              <a:cxnLst/>
              <a:rect l="l" t="t" r="r" b="b"/>
              <a:pathLst>
                <a:path w="64753" h="24510" extrusionOk="0">
                  <a:moveTo>
                    <a:pt x="12255" y="1"/>
                  </a:moveTo>
                  <a:cubicBezTo>
                    <a:pt x="5491" y="1"/>
                    <a:pt x="1" y="5491"/>
                    <a:pt x="1" y="12255"/>
                  </a:cubicBezTo>
                  <a:cubicBezTo>
                    <a:pt x="1" y="18995"/>
                    <a:pt x="5491" y="24510"/>
                    <a:pt x="12255" y="24510"/>
                  </a:cubicBezTo>
                  <a:lnTo>
                    <a:pt x="52498" y="24510"/>
                  </a:lnTo>
                  <a:cubicBezTo>
                    <a:pt x="59263" y="24510"/>
                    <a:pt x="64753" y="18995"/>
                    <a:pt x="64753" y="12255"/>
                  </a:cubicBezTo>
                  <a:cubicBezTo>
                    <a:pt x="64753" y="5491"/>
                    <a:pt x="59263" y="1"/>
                    <a:pt x="52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18;p86">
              <a:extLst>
                <a:ext uri="{FF2B5EF4-FFF2-40B4-BE49-F238E27FC236}">
                  <a16:creationId xmlns:a16="http://schemas.microsoft.com/office/drawing/2014/main" id="{755BEC39-C70E-4F37-8B48-7391358FD54B}"/>
                </a:ext>
              </a:extLst>
            </p:cNvPr>
            <p:cNvSpPr/>
            <p:nvPr/>
          </p:nvSpPr>
          <p:spPr>
            <a:xfrm>
              <a:off x="1190625" y="4668075"/>
              <a:ext cx="3095475" cy="798400"/>
            </a:xfrm>
            <a:custGeom>
              <a:avLst/>
              <a:gdLst/>
              <a:ahLst/>
              <a:cxnLst/>
              <a:rect l="l" t="t" r="r" b="b"/>
              <a:pathLst>
                <a:path w="123819" h="31936" extrusionOk="0">
                  <a:moveTo>
                    <a:pt x="25808" y="0"/>
                  </a:moveTo>
                  <a:cubicBezTo>
                    <a:pt x="11593" y="0"/>
                    <a:pt x="0" y="11593"/>
                    <a:pt x="0" y="25808"/>
                  </a:cubicBezTo>
                  <a:cubicBezTo>
                    <a:pt x="0" y="29190"/>
                    <a:pt x="2745" y="31935"/>
                    <a:pt x="6127" y="31935"/>
                  </a:cubicBezTo>
                  <a:lnTo>
                    <a:pt x="117691" y="31935"/>
                  </a:lnTo>
                  <a:cubicBezTo>
                    <a:pt x="121073" y="31935"/>
                    <a:pt x="123818" y="29190"/>
                    <a:pt x="123818" y="25808"/>
                  </a:cubicBezTo>
                  <a:cubicBezTo>
                    <a:pt x="123818" y="11593"/>
                    <a:pt x="112250" y="0"/>
                    <a:pt x="980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5253;p86">
            <a:extLst>
              <a:ext uri="{FF2B5EF4-FFF2-40B4-BE49-F238E27FC236}">
                <a16:creationId xmlns:a16="http://schemas.microsoft.com/office/drawing/2014/main" id="{E9E7A30D-CA0D-475F-9291-D68B05DF2932}"/>
              </a:ext>
            </a:extLst>
          </p:cNvPr>
          <p:cNvGrpSpPr/>
          <p:nvPr/>
        </p:nvGrpSpPr>
        <p:grpSpPr>
          <a:xfrm>
            <a:off x="6468845" y="3155504"/>
            <a:ext cx="480412" cy="433980"/>
            <a:chOff x="1165500" y="492700"/>
            <a:chExt cx="5233250" cy="4727450"/>
          </a:xfrm>
        </p:grpSpPr>
        <p:sp>
          <p:nvSpPr>
            <p:cNvPr id="128" name="Google Shape;5254;p86">
              <a:extLst>
                <a:ext uri="{FF2B5EF4-FFF2-40B4-BE49-F238E27FC236}">
                  <a16:creationId xmlns:a16="http://schemas.microsoft.com/office/drawing/2014/main" id="{BC5C5CEC-87D4-4993-9706-9ACD5627C485}"/>
                </a:ext>
              </a:extLst>
            </p:cNvPr>
            <p:cNvSpPr/>
            <p:nvPr/>
          </p:nvSpPr>
          <p:spPr>
            <a:xfrm>
              <a:off x="3851050" y="2687300"/>
              <a:ext cx="990775" cy="960475"/>
            </a:xfrm>
            <a:custGeom>
              <a:avLst/>
              <a:gdLst/>
              <a:ahLst/>
              <a:cxnLst/>
              <a:rect l="l" t="t" r="r" b="b"/>
              <a:pathLst>
                <a:path w="39631" h="38419" extrusionOk="0">
                  <a:moveTo>
                    <a:pt x="32912" y="1"/>
                  </a:moveTo>
                  <a:cubicBezTo>
                    <a:pt x="31347" y="1"/>
                    <a:pt x="29778" y="595"/>
                    <a:pt x="28577" y="1784"/>
                  </a:cubicBezTo>
                  <a:lnTo>
                    <a:pt x="2377" y="27984"/>
                  </a:lnTo>
                  <a:cubicBezTo>
                    <a:pt x="0" y="30361"/>
                    <a:pt x="0" y="34233"/>
                    <a:pt x="2377" y="36635"/>
                  </a:cubicBezTo>
                  <a:cubicBezTo>
                    <a:pt x="3578" y="37824"/>
                    <a:pt x="5147" y="38418"/>
                    <a:pt x="6712" y="38418"/>
                  </a:cubicBezTo>
                  <a:cubicBezTo>
                    <a:pt x="8278" y="38418"/>
                    <a:pt x="9840" y="37824"/>
                    <a:pt x="11029" y="36635"/>
                  </a:cubicBezTo>
                  <a:lnTo>
                    <a:pt x="37229" y="10435"/>
                  </a:lnTo>
                  <a:cubicBezTo>
                    <a:pt x="39631" y="8033"/>
                    <a:pt x="39631" y="4161"/>
                    <a:pt x="37229" y="1784"/>
                  </a:cubicBezTo>
                  <a:cubicBezTo>
                    <a:pt x="36040" y="595"/>
                    <a:pt x="34478" y="1"/>
                    <a:pt x="329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55;p86">
              <a:extLst>
                <a:ext uri="{FF2B5EF4-FFF2-40B4-BE49-F238E27FC236}">
                  <a16:creationId xmlns:a16="http://schemas.microsoft.com/office/drawing/2014/main" id="{5D7D1E31-DF23-4923-99AF-0A2BE079835B}"/>
                </a:ext>
              </a:extLst>
            </p:cNvPr>
            <p:cNvSpPr/>
            <p:nvPr/>
          </p:nvSpPr>
          <p:spPr>
            <a:xfrm>
              <a:off x="4124925" y="2946325"/>
              <a:ext cx="2273825" cy="2273825"/>
            </a:xfrm>
            <a:custGeom>
              <a:avLst/>
              <a:gdLst/>
              <a:ahLst/>
              <a:cxnLst/>
              <a:rect l="l" t="t" r="r" b="b"/>
              <a:pathLst>
                <a:path w="90953" h="90953" extrusionOk="0">
                  <a:moveTo>
                    <a:pt x="54459" y="12231"/>
                  </a:moveTo>
                  <a:cubicBezTo>
                    <a:pt x="62130" y="12231"/>
                    <a:pt x="68355" y="18456"/>
                    <a:pt x="68355" y="26127"/>
                  </a:cubicBezTo>
                  <a:cubicBezTo>
                    <a:pt x="68355" y="33798"/>
                    <a:pt x="62130" y="40048"/>
                    <a:pt x="54459" y="40048"/>
                  </a:cubicBezTo>
                  <a:cubicBezTo>
                    <a:pt x="46788" y="40048"/>
                    <a:pt x="40538" y="33798"/>
                    <a:pt x="40538" y="26127"/>
                  </a:cubicBezTo>
                  <a:cubicBezTo>
                    <a:pt x="40538" y="18456"/>
                    <a:pt x="46788" y="12231"/>
                    <a:pt x="54459" y="12231"/>
                  </a:cubicBezTo>
                  <a:close/>
                  <a:moveTo>
                    <a:pt x="26127" y="40538"/>
                  </a:moveTo>
                  <a:cubicBezTo>
                    <a:pt x="33798" y="40538"/>
                    <a:pt x="40048" y="46788"/>
                    <a:pt x="40048" y="54459"/>
                  </a:cubicBezTo>
                  <a:cubicBezTo>
                    <a:pt x="40048" y="62106"/>
                    <a:pt x="33798" y="68356"/>
                    <a:pt x="26127" y="68356"/>
                  </a:cubicBezTo>
                  <a:cubicBezTo>
                    <a:pt x="18480" y="68356"/>
                    <a:pt x="12230" y="62106"/>
                    <a:pt x="12230" y="54459"/>
                  </a:cubicBezTo>
                  <a:cubicBezTo>
                    <a:pt x="12230" y="46788"/>
                    <a:pt x="18480" y="40538"/>
                    <a:pt x="26127" y="40538"/>
                  </a:cubicBezTo>
                  <a:close/>
                  <a:moveTo>
                    <a:pt x="64826" y="50905"/>
                  </a:moveTo>
                  <a:cubicBezTo>
                    <a:pt x="72497" y="50905"/>
                    <a:pt x="78723" y="57155"/>
                    <a:pt x="78723" y="64802"/>
                  </a:cubicBezTo>
                  <a:cubicBezTo>
                    <a:pt x="78723" y="72473"/>
                    <a:pt x="72497" y="78723"/>
                    <a:pt x="64826" y="78723"/>
                  </a:cubicBezTo>
                  <a:cubicBezTo>
                    <a:pt x="57155" y="78723"/>
                    <a:pt x="50905" y="72473"/>
                    <a:pt x="50905" y="64802"/>
                  </a:cubicBezTo>
                  <a:cubicBezTo>
                    <a:pt x="50905" y="57155"/>
                    <a:pt x="57155" y="50905"/>
                    <a:pt x="64826" y="50905"/>
                  </a:cubicBezTo>
                  <a:close/>
                  <a:moveTo>
                    <a:pt x="54459" y="1"/>
                  </a:moveTo>
                  <a:cubicBezTo>
                    <a:pt x="47253" y="1"/>
                    <a:pt x="40710" y="2942"/>
                    <a:pt x="35979" y="7672"/>
                  </a:cubicBezTo>
                  <a:lnTo>
                    <a:pt x="7672" y="35980"/>
                  </a:lnTo>
                  <a:cubicBezTo>
                    <a:pt x="2942" y="40710"/>
                    <a:pt x="1" y="47229"/>
                    <a:pt x="1" y="54459"/>
                  </a:cubicBezTo>
                  <a:cubicBezTo>
                    <a:pt x="1" y="68870"/>
                    <a:pt x="11716" y="80586"/>
                    <a:pt x="26127" y="80586"/>
                  </a:cubicBezTo>
                  <a:cubicBezTo>
                    <a:pt x="31715" y="80586"/>
                    <a:pt x="36886" y="78821"/>
                    <a:pt x="41126" y="75831"/>
                  </a:cubicBezTo>
                  <a:cubicBezTo>
                    <a:pt x="45293" y="84752"/>
                    <a:pt x="54336" y="90953"/>
                    <a:pt x="64826" y="90953"/>
                  </a:cubicBezTo>
                  <a:cubicBezTo>
                    <a:pt x="79237" y="90953"/>
                    <a:pt x="90953" y="79213"/>
                    <a:pt x="90953" y="64802"/>
                  </a:cubicBezTo>
                  <a:cubicBezTo>
                    <a:pt x="90953" y="54337"/>
                    <a:pt x="84752" y="45293"/>
                    <a:pt x="75855" y="41126"/>
                  </a:cubicBezTo>
                  <a:cubicBezTo>
                    <a:pt x="78845" y="36886"/>
                    <a:pt x="80585" y="31715"/>
                    <a:pt x="80585" y="26127"/>
                  </a:cubicBezTo>
                  <a:cubicBezTo>
                    <a:pt x="80585" y="11716"/>
                    <a:pt x="68870" y="1"/>
                    <a:pt x="54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56;p86">
              <a:extLst>
                <a:ext uri="{FF2B5EF4-FFF2-40B4-BE49-F238E27FC236}">
                  <a16:creationId xmlns:a16="http://schemas.microsoft.com/office/drawing/2014/main" id="{4CAE883F-F8F3-43A8-AD5E-32957DE04972}"/>
                </a:ext>
              </a:extLst>
            </p:cNvPr>
            <p:cNvSpPr/>
            <p:nvPr/>
          </p:nvSpPr>
          <p:spPr>
            <a:xfrm>
              <a:off x="1165500" y="1189675"/>
              <a:ext cx="1425200" cy="1246600"/>
            </a:xfrm>
            <a:custGeom>
              <a:avLst/>
              <a:gdLst/>
              <a:ahLst/>
              <a:cxnLst/>
              <a:rect l="l" t="t" r="r" b="b"/>
              <a:pathLst>
                <a:path w="57008" h="49864" extrusionOk="0">
                  <a:moveTo>
                    <a:pt x="22156" y="0"/>
                  </a:moveTo>
                  <a:lnTo>
                    <a:pt x="2377" y="19779"/>
                  </a:lnTo>
                  <a:cubicBezTo>
                    <a:pt x="0" y="22156"/>
                    <a:pt x="0" y="26028"/>
                    <a:pt x="2377" y="28430"/>
                  </a:cubicBezTo>
                  <a:cubicBezTo>
                    <a:pt x="3578" y="29619"/>
                    <a:pt x="5147" y="30213"/>
                    <a:pt x="6712" y="30213"/>
                  </a:cubicBezTo>
                  <a:cubicBezTo>
                    <a:pt x="8278" y="30213"/>
                    <a:pt x="9840" y="29619"/>
                    <a:pt x="11029" y="28430"/>
                  </a:cubicBezTo>
                  <a:lnTo>
                    <a:pt x="19803" y="19632"/>
                  </a:lnTo>
                  <a:lnTo>
                    <a:pt x="37376" y="37204"/>
                  </a:lnTo>
                  <a:lnTo>
                    <a:pt x="35146" y="39410"/>
                  </a:lnTo>
                  <a:cubicBezTo>
                    <a:pt x="32744" y="41812"/>
                    <a:pt x="32744" y="45684"/>
                    <a:pt x="35146" y="48062"/>
                  </a:cubicBezTo>
                  <a:cubicBezTo>
                    <a:pt x="36334" y="49263"/>
                    <a:pt x="37897" y="49863"/>
                    <a:pt x="39462" y="49863"/>
                  </a:cubicBezTo>
                  <a:cubicBezTo>
                    <a:pt x="41028" y="49863"/>
                    <a:pt x="42596" y="49263"/>
                    <a:pt x="43797" y="48062"/>
                  </a:cubicBezTo>
                  <a:lnTo>
                    <a:pt x="57008" y="34852"/>
                  </a:lnTo>
                  <a:lnTo>
                    <a:pt x="22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57;p86">
              <a:extLst>
                <a:ext uri="{FF2B5EF4-FFF2-40B4-BE49-F238E27FC236}">
                  <a16:creationId xmlns:a16="http://schemas.microsoft.com/office/drawing/2014/main" id="{1A270260-4E11-433F-9027-17B1DCA562C3}"/>
                </a:ext>
              </a:extLst>
            </p:cNvPr>
            <p:cNvSpPr/>
            <p:nvPr/>
          </p:nvSpPr>
          <p:spPr>
            <a:xfrm>
              <a:off x="1656900" y="492700"/>
              <a:ext cx="2472950" cy="2458550"/>
            </a:xfrm>
            <a:custGeom>
              <a:avLst/>
              <a:gdLst/>
              <a:ahLst/>
              <a:cxnLst/>
              <a:rect l="l" t="t" r="r" b="b"/>
              <a:pathLst>
                <a:path w="98918" h="98342" extrusionOk="0">
                  <a:moveTo>
                    <a:pt x="6713" y="0"/>
                  </a:moveTo>
                  <a:cubicBezTo>
                    <a:pt x="5147" y="0"/>
                    <a:pt x="3578" y="601"/>
                    <a:pt x="2378" y="1802"/>
                  </a:cubicBezTo>
                  <a:cubicBezTo>
                    <a:pt x="0" y="4179"/>
                    <a:pt x="0" y="8052"/>
                    <a:pt x="2378" y="10453"/>
                  </a:cubicBezTo>
                  <a:lnTo>
                    <a:pt x="90290" y="98342"/>
                  </a:lnTo>
                  <a:lnTo>
                    <a:pt x="98918" y="89690"/>
                  </a:lnTo>
                  <a:lnTo>
                    <a:pt x="11029" y="1802"/>
                  </a:lnTo>
                  <a:cubicBezTo>
                    <a:pt x="9840" y="601"/>
                    <a:pt x="8278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5125;p86">
            <a:extLst>
              <a:ext uri="{FF2B5EF4-FFF2-40B4-BE49-F238E27FC236}">
                <a16:creationId xmlns:a16="http://schemas.microsoft.com/office/drawing/2014/main" id="{9000DD04-2AA0-4C04-A3DF-FB432365667F}"/>
              </a:ext>
            </a:extLst>
          </p:cNvPr>
          <p:cNvGrpSpPr/>
          <p:nvPr/>
        </p:nvGrpSpPr>
        <p:grpSpPr>
          <a:xfrm>
            <a:off x="2222654" y="3148201"/>
            <a:ext cx="479963" cy="479963"/>
            <a:chOff x="1190625" y="238125"/>
            <a:chExt cx="5228350" cy="5228350"/>
          </a:xfrm>
        </p:grpSpPr>
        <p:sp>
          <p:nvSpPr>
            <p:cNvPr id="133" name="Google Shape;5126;p86">
              <a:extLst>
                <a:ext uri="{FF2B5EF4-FFF2-40B4-BE49-F238E27FC236}">
                  <a16:creationId xmlns:a16="http://schemas.microsoft.com/office/drawing/2014/main" id="{AE453956-46FC-4CDD-9DEF-C5AF5AA597F8}"/>
                </a:ext>
              </a:extLst>
            </p:cNvPr>
            <p:cNvSpPr/>
            <p:nvPr/>
          </p:nvSpPr>
          <p:spPr>
            <a:xfrm>
              <a:off x="1853575" y="901075"/>
              <a:ext cx="3902425" cy="3902425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127;p86">
              <a:extLst>
                <a:ext uri="{FF2B5EF4-FFF2-40B4-BE49-F238E27FC236}">
                  <a16:creationId xmlns:a16="http://schemas.microsoft.com/office/drawing/2014/main" id="{C89B1A7D-F291-4DA5-98F5-099AB5DC58E5}"/>
                </a:ext>
              </a:extLst>
            </p:cNvPr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28;p86">
              <a:extLst>
                <a:ext uri="{FF2B5EF4-FFF2-40B4-BE49-F238E27FC236}">
                  <a16:creationId xmlns:a16="http://schemas.microsoft.com/office/drawing/2014/main" id="{D54820C7-ABB5-4DF8-93BE-910C8153FF30}"/>
                </a:ext>
              </a:extLst>
            </p:cNvPr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29;p86">
              <a:extLst>
                <a:ext uri="{FF2B5EF4-FFF2-40B4-BE49-F238E27FC236}">
                  <a16:creationId xmlns:a16="http://schemas.microsoft.com/office/drawing/2014/main" id="{6432B8A6-FB30-4A75-9681-2E6D16275B76}"/>
                </a:ext>
              </a:extLst>
            </p:cNvPr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30;p86">
              <a:extLst>
                <a:ext uri="{FF2B5EF4-FFF2-40B4-BE49-F238E27FC236}">
                  <a16:creationId xmlns:a16="http://schemas.microsoft.com/office/drawing/2014/main" id="{EA89673B-74A6-42DC-AE2D-475D34CB5BEB}"/>
                </a:ext>
              </a:extLst>
            </p:cNvPr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85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64"/>
          <p:cNvSpPr/>
          <p:nvPr/>
        </p:nvSpPr>
        <p:spPr>
          <a:xfrm rot="-1800031">
            <a:off x="-304441" y="2665905"/>
            <a:ext cx="3248458" cy="3249276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64"/>
          <p:cNvSpPr txBox="1">
            <a:spLocks noGrp="1"/>
          </p:cNvSpPr>
          <p:nvPr>
            <p:ph type="subTitle" idx="1"/>
          </p:nvPr>
        </p:nvSpPr>
        <p:spPr>
          <a:xfrm>
            <a:off x="100170" y="2818012"/>
            <a:ext cx="5505096" cy="21170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After changing to one hot, we ran the linear Regression ML again, we got result of 0.5.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coefficion reuslt gave us the most feautre importance. we can </a:t>
            </a:r>
            <a:r>
              <a:rPr lang="en-US" dirty="0"/>
              <a:t>S</a:t>
            </a:r>
            <a:r>
              <a:rPr lang="en" dirty="0"/>
              <a:t>ee that the PC feture as the most impact on the rating.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</a:t>
            </a:r>
            <a:r>
              <a:rPr lang="en" dirty="0"/>
              <a:t>swell we can notice that Average Play Time did not impact the result nearly at all.</a:t>
            </a:r>
          </a:p>
        </p:txBody>
      </p:sp>
      <p:grpSp>
        <p:nvGrpSpPr>
          <p:cNvPr id="1762" name="Google Shape;1762;p64"/>
          <p:cNvGrpSpPr/>
          <p:nvPr/>
        </p:nvGrpSpPr>
        <p:grpSpPr>
          <a:xfrm>
            <a:off x="899475" y="609500"/>
            <a:ext cx="7531304" cy="3927965"/>
            <a:chOff x="899475" y="609500"/>
            <a:chExt cx="7531304" cy="3927965"/>
          </a:xfrm>
        </p:grpSpPr>
        <p:sp>
          <p:nvSpPr>
            <p:cNvPr id="1763" name="Google Shape;1763;p64"/>
            <p:cNvSpPr/>
            <p:nvPr/>
          </p:nvSpPr>
          <p:spPr>
            <a:xfrm rot="10800000" flipH="1">
              <a:off x="4610825" y="13106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4"/>
            <p:cNvSpPr/>
            <p:nvPr/>
          </p:nvSpPr>
          <p:spPr>
            <a:xfrm>
              <a:off x="6241650" y="41321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4"/>
            <p:cNvSpPr/>
            <p:nvPr/>
          </p:nvSpPr>
          <p:spPr>
            <a:xfrm>
              <a:off x="5569800" y="19722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4"/>
            <p:cNvSpPr/>
            <p:nvPr/>
          </p:nvSpPr>
          <p:spPr>
            <a:xfrm>
              <a:off x="899475" y="6095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4"/>
            <p:cNvSpPr/>
            <p:nvPr/>
          </p:nvSpPr>
          <p:spPr>
            <a:xfrm>
              <a:off x="7662225" y="13741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64"/>
            <p:cNvGrpSpPr/>
            <p:nvPr/>
          </p:nvGrpSpPr>
          <p:grpSpPr>
            <a:xfrm>
              <a:off x="7885632" y="4030564"/>
              <a:ext cx="545147" cy="506901"/>
              <a:chOff x="4818730" y="3307263"/>
              <a:chExt cx="1827512" cy="1699300"/>
            </a:xfrm>
          </p:grpSpPr>
          <p:sp>
            <p:nvSpPr>
              <p:cNvPr id="1769" name="Google Shape;1769;p6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6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6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6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6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6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6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6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6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6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6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6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6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6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6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6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6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6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6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6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6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6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6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4" name="Google Shape;1794;p64"/>
            <p:cNvGrpSpPr/>
            <p:nvPr/>
          </p:nvGrpSpPr>
          <p:grpSpPr>
            <a:xfrm rot="-7546048">
              <a:off x="6907072" y="650731"/>
              <a:ext cx="161701" cy="641985"/>
              <a:chOff x="7004550" y="3676293"/>
              <a:chExt cx="161700" cy="641982"/>
            </a:xfrm>
          </p:grpSpPr>
          <p:sp>
            <p:nvSpPr>
              <p:cNvPr id="1795" name="Google Shape;1795;p6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6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6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6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9" name="Google Shape;1799;p64"/>
            <p:cNvSpPr/>
            <p:nvPr/>
          </p:nvSpPr>
          <p:spPr>
            <a:xfrm>
              <a:off x="7757025" y="3489674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F7D00434-DCFD-452A-8296-CE768898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5" y="674006"/>
            <a:ext cx="5380495" cy="2345344"/>
          </a:xfrm>
          <a:prstGeom prst="rect">
            <a:avLst/>
          </a:prstGeom>
        </p:spPr>
      </p:pic>
      <p:pic>
        <p:nvPicPr>
          <p:cNvPr id="1760" name="Google Shape;1760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1174" y="427026"/>
            <a:ext cx="3353492" cy="3059773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8" name="Google Shape;1758;p64"/>
          <p:cNvSpPr txBox="1">
            <a:spLocks noGrp="1"/>
          </p:cNvSpPr>
          <p:nvPr>
            <p:ph type="title"/>
          </p:nvPr>
        </p:nvSpPr>
        <p:spPr>
          <a:xfrm>
            <a:off x="116315" y="142122"/>
            <a:ext cx="7330764" cy="443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Regression: </a:t>
            </a:r>
            <a:r>
              <a:rPr lang="en" dirty="0">
                <a:solidFill>
                  <a:schemeClr val="accent6"/>
                </a:solidFill>
              </a:rPr>
              <a:t>Coefficion Result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58"/>
          <p:cNvSpPr txBox="1">
            <a:spLocks noGrp="1"/>
          </p:cNvSpPr>
          <p:nvPr>
            <p:ph type="body" idx="1"/>
          </p:nvPr>
        </p:nvSpPr>
        <p:spPr>
          <a:xfrm>
            <a:off x="717424" y="748349"/>
            <a:ext cx="3587151" cy="2863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linear regression result wer</a:t>
            </a:r>
            <a:r>
              <a:rPr lang="en-US" dirty="0" err="1"/>
              <a:t>en’t</a:t>
            </a:r>
            <a:r>
              <a:rPr lang="en" dirty="0"/>
              <a:t> good enough,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</a:t>
            </a:r>
            <a:r>
              <a:rPr lang="en" dirty="0"/>
              <a:t>o we tried to improve!</a:t>
            </a:r>
            <a:endParaRPr dirty="0"/>
          </a:p>
        </p:txBody>
      </p:sp>
      <p:cxnSp>
        <p:nvCxnSpPr>
          <p:cNvPr id="1428" name="Google Shape;1428;p58"/>
          <p:cNvCxnSpPr/>
          <p:nvPr/>
        </p:nvCxnSpPr>
        <p:spPr>
          <a:xfrm rot="10800000">
            <a:off x="-2237" y="3210275"/>
            <a:ext cx="317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9" name="Google Shape;1429;p58"/>
          <p:cNvSpPr/>
          <p:nvPr/>
        </p:nvSpPr>
        <p:spPr>
          <a:xfrm rot="10800000" flipH="1">
            <a:off x="3173575" y="31362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58"/>
          <p:cNvGrpSpPr/>
          <p:nvPr/>
        </p:nvGrpSpPr>
        <p:grpSpPr>
          <a:xfrm>
            <a:off x="803157" y="718490"/>
            <a:ext cx="7703761" cy="3930485"/>
            <a:chOff x="803157" y="718490"/>
            <a:chExt cx="7703761" cy="3930485"/>
          </a:xfrm>
        </p:grpSpPr>
        <p:grpSp>
          <p:nvGrpSpPr>
            <p:cNvPr id="1431" name="Google Shape;1431;p58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432" name="Google Shape;1432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1457;p58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1458" name="Google Shape;1458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2" name="Google Shape;1462;p58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4416250" y="2663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427900" y="4459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440400" y="10836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D0EA97A-230F-4129-B07A-2A813538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44" y="3842102"/>
            <a:ext cx="5193373" cy="1109742"/>
          </a:xfrm>
          <a:prstGeom prst="rect">
            <a:avLst/>
          </a:prstGeom>
        </p:spPr>
      </p:pic>
      <p:sp>
        <p:nvSpPr>
          <p:cNvPr id="2314" name="Google Shape;2314;p73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Auto-sklearn 2.0</a:t>
            </a:r>
            <a:br>
              <a:rPr lang="en" dirty="0"/>
            </a:br>
            <a:endParaRPr dirty="0"/>
          </a:p>
        </p:txBody>
      </p:sp>
      <p:sp>
        <p:nvSpPr>
          <p:cNvPr id="2315" name="Google Shape;2315;p73"/>
          <p:cNvSpPr txBox="1">
            <a:spLocks noGrp="1"/>
          </p:cNvSpPr>
          <p:nvPr>
            <p:ph type="title"/>
          </p:nvPr>
        </p:nvSpPr>
        <p:spPr>
          <a:xfrm>
            <a:off x="1319291" y="1361039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1</a:t>
            </a:r>
            <a:endParaRPr dirty="0"/>
          </a:p>
        </p:txBody>
      </p:sp>
      <p:sp>
        <p:nvSpPr>
          <p:cNvPr id="2316" name="Google Shape;2316;p73"/>
          <p:cNvSpPr txBox="1">
            <a:spLocks noGrp="1"/>
          </p:cNvSpPr>
          <p:nvPr>
            <p:ph type="subTitle" idx="1"/>
          </p:nvPr>
        </p:nvSpPr>
        <p:spPr>
          <a:xfrm>
            <a:off x="1345776" y="146430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used auto-sklearn to predict our model.</a:t>
            </a:r>
            <a:endParaRPr dirty="0"/>
          </a:p>
        </p:txBody>
      </p:sp>
      <p:sp>
        <p:nvSpPr>
          <p:cNvPr id="2317" name="Google Shape;2317;p73"/>
          <p:cNvSpPr txBox="1">
            <a:spLocks noGrp="1"/>
          </p:cNvSpPr>
          <p:nvPr>
            <p:ph type="title" idx="2"/>
          </p:nvPr>
        </p:nvSpPr>
        <p:spPr>
          <a:xfrm>
            <a:off x="1354887" y="3604084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3</a:t>
            </a:r>
            <a:endParaRPr dirty="0"/>
          </a:p>
        </p:txBody>
      </p:sp>
      <p:sp>
        <p:nvSpPr>
          <p:cNvPr id="2318" name="Google Shape;2318;p73"/>
          <p:cNvSpPr txBox="1">
            <a:spLocks noGrp="1"/>
          </p:cNvSpPr>
          <p:nvPr>
            <p:ph type="subTitle" idx="3"/>
          </p:nvPr>
        </p:nvSpPr>
        <p:spPr>
          <a:xfrm>
            <a:off x="1354778" y="3805275"/>
            <a:ext cx="3721437" cy="949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Finally we tested our model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And got our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Which were improved by a lot! .</a:t>
            </a:r>
          </a:p>
        </p:txBody>
      </p:sp>
      <p:sp>
        <p:nvSpPr>
          <p:cNvPr id="2319" name="Google Shape;2319;p73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Stage 2</a:t>
            </a:r>
            <a:endParaRPr dirty="0"/>
          </a:p>
        </p:txBody>
      </p:sp>
      <p:sp>
        <p:nvSpPr>
          <p:cNvPr id="2320" name="Google Shape;2320;p73"/>
          <p:cNvSpPr txBox="1">
            <a:spLocks noGrp="1"/>
          </p:cNvSpPr>
          <p:nvPr>
            <p:ph type="subTitle" idx="5"/>
          </p:nvPr>
        </p:nvSpPr>
        <p:spPr>
          <a:xfrm>
            <a:off x="3613654" y="2674781"/>
            <a:ext cx="4185957" cy="8707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data was divided into two groups.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one is learning group(80%) and another is testing(20%).</a:t>
            </a:r>
          </a:p>
        </p:txBody>
      </p:sp>
      <p:grpSp>
        <p:nvGrpSpPr>
          <p:cNvPr id="2321" name="Google Shape;2321;p73"/>
          <p:cNvGrpSpPr/>
          <p:nvPr/>
        </p:nvGrpSpPr>
        <p:grpSpPr>
          <a:xfrm>
            <a:off x="754276" y="3917089"/>
            <a:ext cx="538863" cy="523888"/>
            <a:chOff x="1115850" y="238125"/>
            <a:chExt cx="5377875" cy="5228425"/>
          </a:xfrm>
        </p:grpSpPr>
        <p:sp>
          <p:nvSpPr>
            <p:cNvPr id="2322" name="Google Shape;2322;p73"/>
            <p:cNvSpPr/>
            <p:nvPr/>
          </p:nvSpPr>
          <p:spPr>
            <a:xfrm>
              <a:off x="5020100" y="4065775"/>
              <a:ext cx="1473625" cy="1400775"/>
            </a:xfrm>
            <a:custGeom>
              <a:avLst/>
              <a:gdLst/>
              <a:ahLst/>
              <a:cxnLst/>
              <a:rect l="l" t="t" r="r" b="b"/>
              <a:pathLst>
                <a:path w="58945" h="56031" extrusionOk="0">
                  <a:moveTo>
                    <a:pt x="28357" y="0"/>
                  </a:moveTo>
                  <a:lnTo>
                    <a:pt x="1" y="28357"/>
                  </a:lnTo>
                  <a:lnTo>
                    <a:pt x="22328" y="50684"/>
                  </a:lnTo>
                  <a:cubicBezTo>
                    <a:pt x="26249" y="54614"/>
                    <a:pt x="30624" y="56030"/>
                    <a:pt x="34767" y="56030"/>
                  </a:cubicBezTo>
                  <a:cubicBezTo>
                    <a:pt x="41242" y="56030"/>
                    <a:pt x="47146" y="52571"/>
                    <a:pt x="49852" y="49851"/>
                  </a:cubicBezTo>
                  <a:cubicBezTo>
                    <a:pt x="56592" y="43160"/>
                    <a:pt x="58944" y="30636"/>
                    <a:pt x="50685" y="22352"/>
                  </a:cubicBezTo>
                  <a:lnTo>
                    <a:pt x="50685" y="22328"/>
                  </a:lnTo>
                  <a:cubicBezTo>
                    <a:pt x="50685" y="22328"/>
                    <a:pt x="36739" y="8382"/>
                    <a:pt x="28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3"/>
            <p:cNvSpPr/>
            <p:nvPr/>
          </p:nvSpPr>
          <p:spPr>
            <a:xfrm>
              <a:off x="3922125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55035" y="1"/>
                  </a:moveTo>
                  <a:cubicBezTo>
                    <a:pt x="50568" y="1"/>
                    <a:pt x="46101" y="1704"/>
                    <a:pt x="42694" y="5111"/>
                  </a:cubicBezTo>
                  <a:lnTo>
                    <a:pt x="6814" y="40992"/>
                  </a:lnTo>
                  <a:cubicBezTo>
                    <a:pt x="0" y="47805"/>
                    <a:pt x="0" y="58859"/>
                    <a:pt x="6814" y="65672"/>
                  </a:cubicBezTo>
                  <a:cubicBezTo>
                    <a:pt x="10220" y="69079"/>
                    <a:pt x="14687" y="70782"/>
                    <a:pt x="19154" y="70782"/>
                  </a:cubicBezTo>
                  <a:cubicBezTo>
                    <a:pt x="23620" y="70782"/>
                    <a:pt x="28087" y="69079"/>
                    <a:pt x="31494" y="65672"/>
                  </a:cubicBezTo>
                  <a:lnTo>
                    <a:pt x="67375" y="29791"/>
                  </a:lnTo>
                  <a:cubicBezTo>
                    <a:pt x="74188" y="22978"/>
                    <a:pt x="74188" y="11924"/>
                    <a:pt x="67375" y="5111"/>
                  </a:cubicBezTo>
                  <a:cubicBezTo>
                    <a:pt x="63968" y="1704"/>
                    <a:pt x="59501" y="1"/>
                    <a:pt x="55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3"/>
            <p:cNvSpPr/>
            <p:nvPr/>
          </p:nvSpPr>
          <p:spPr>
            <a:xfrm>
              <a:off x="1115850" y="4065775"/>
              <a:ext cx="1474250" cy="1400775"/>
            </a:xfrm>
            <a:custGeom>
              <a:avLst/>
              <a:gdLst/>
              <a:ahLst/>
              <a:cxnLst/>
              <a:rect l="l" t="t" r="r" b="b"/>
              <a:pathLst>
                <a:path w="58970" h="56031" extrusionOk="0">
                  <a:moveTo>
                    <a:pt x="30612" y="0"/>
                  </a:moveTo>
                  <a:cubicBezTo>
                    <a:pt x="22230" y="8382"/>
                    <a:pt x="8260" y="22328"/>
                    <a:pt x="8260" y="22328"/>
                  </a:cubicBezTo>
                  <a:cubicBezTo>
                    <a:pt x="8260" y="22328"/>
                    <a:pt x="8260" y="22352"/>
                    <a:pt x="8260" y="22352"/>
                  </a:cubicBezTo>
                  <a:cubicBezTo>
                    <a:pt x="1" y="30636"/>
                    <a:pt x="2354" y="43160"/>
                    <a:pt x="9118" y="49851"/>
                  </a:cubicBezTo>
                  <a:cubicBezTo>
                    <a:pt x="11824" y="52571"/>
                    <a:pt x="17719" y="56030"/>
                    <a:pt x="24187" y="56030"/>
                  </a:cubicBezTo>
                  <a:cubicBezTo>
                    <a:pt x="28325" y="56030"/>
                    <a:pt x="32697" y="54614"/>
                    <a:pt x="36617" y="50684"/>
                  </a:cubicBezTo>
                  <a:lnTo>
                    <a:pt x="58969" y="28357"/>
                  </a:lnTo>
                  <a:lnTo>
                    <a:pt x="30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3"/>
            <p:cNvSpPr/>
            <p:nvPr/>
          </p:nvSpPr>
          <p:spPr>
            <a:xfrm>
              <a:off x="1190625" y="238125"/>
              <a:ext cx="2397575" cy="2397575"/>
            </a:xfrm>
            <a:custGeom>
              <a:avLst/>
              <a:gdLst/>
              <a:ahLst/>
              <a:cxnLst/>
              <a:rect l="l" t="t" r="r" b="b"/>
              <a:pathLst>
                <a:path w="95903" h="9590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38944"/>
                  </a:lnTo>
                  <a:cubicBezTo>
                    <a:pt x="0" y="40562"/>
                    <a:pt x="637" y="42131"/>
                    <a:pt x="1789" y="43282"/>
                  </a:cubicBezTo>
                  <a:lnTo>
                    <a:pt x="54434" y="95903"/>
                  </a:lnTo>
                  <a:lnTo>
                    <a:pt x="95903" y="54434"/>
                  </a:lnTo>
                  <a:lnTo>
                    <a:pt x="43282" y="1789"/>
                  </a:lnTo>
                  <a:cubicBezTo>
                    <a:pt x="42131" y="637"/>
                    <a:pt x="40562" y="0"/>
                    <a:pt x="38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3"/>
            <p:cNvSpPr/>
            <p:nvPr/>
          </p:nvSpPr>
          <p:spPr>
            <a:xfrm>
              <a:off x="2767750" y="238125"/>
              <a:ext cx="3651225" cy="3651200"/>
            </a:xfrm>
            <a:custGeom>
              <a:avLst/>
              <a:gdLst/>
              <a:ahLst/>
              <a:cxnLst/>
              <a:rect l="l" t="t" r="r" b="b"/>
              <a:pathLst>
                <a:path w="146049" h="146048" extrusionOk="0">
                  <a:moveTo>
                    <a:pt x="107104" y="0"/>
                  </a:moveTo>
                  <a:cubicBezTo>
                    <a:pt x="105486" y="0"/>
                    <a:pt x="103942" y="637"/>
                    <a:pt x="102790" y="1789"/>
                  </a:cubicBezTo>
                  <a:lnTo>
                    <a:pt x="1" y="104579"/>
                  </a:lnTo>
                  <a:lnTo>
                    <a:pt x="41494" y="146048"/>
                  </a:lnTo>
                  <a:lnTo>
                    <a:pt x="144259" y="43282"/>
                  </a:lnTo>
                  <a:cubicBezTo>
                    <a:pt x="145411" y="42131"/>
                    <a:pt x="146048" y="40562"/>
                    <a:pt x="146048" y="38944"/>
                  </a:cubicBezTo>
                  <a:lnTo>
                    <a:pt x="146048" y="6127"/>
                  </a:lnTo>
                  <a:cubicBezTo>
                    <a:pt x="146048" y="2745"/>
                    <a:pt x="143303" y="0"/>
                    <a:pt x="139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3"/>
            <p:cNvSpPr/>
            <p:nvPr/>
          </p:nvSpPr>
          <p:spPr>
            <a:xfrm>
              <a:off x="1833350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19154" y="1"/>
                  </a:moveTo>
                  <a:cubicBezTo>
                    <a:pt x="14688" y="1"/>
                    <a:pt x="10221" y="1704"/>
                    <a:pt x="6814" y="5111"/>
                  </a:cubicBezTo>
                  <a:cubicBezTo>
                    <a:pt x="1" y="11924"/>
                    <a:pt x="1" y="22978"/>
                    <a:pt x="6814" y="29791"/>
                  </a:cubicBezTo>
                  <a:lnTo>
                    <a:pt x="42670" y="65672"/>
                  </a:lnTo>
                  <a:cubicBezTo>
                    <a:pt x="46089" y="69079"/>
                    <a:pt x="50556" y="70782"/>
                    <a:pt x="55020" y="70782"/>
                  </a:cubicBezTo>
                  <a:cubicBezTo>
                    <a:pt x="59483" y="70782"/>
                    <a:pt x="63944" y="69079"/>
                    <a:pt x="67351" y="65672"/>
                  </a:cubicBezTo>
                  <a:cubicBezTo>
                    <a:pt x="74189" y="58859"/>
                    <a:pt x="74189" y="47805"/>
                    <a:pt x="67351" y="40992"/>
                  </a:cubicBezTo>
                  <a:lnTo>
                    <a:pt x="31494" y="5111"/>
                  </a:lnTo>
                  <a:cubicBezTo>
                    <a:pt x="28088" y="1704"/>
                    <a:pt x="23621" y="1"/>
                    <a:pt x="19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73"/>
          <p:cNvGrpSpPr/>
          <p:nvPr/>
        </p:nvGrpSpPr>
        <p:grpSpPr>
          <a:xfrm>
            <a:off x="7850821" y="2715343"/>
            <a:ext cx="531180" cy="496138"/>
            <a:chOff x="1154475" y="380875"/>
            <a:chExt cx="5301200" cy="4951475"/>
          </a:xfrm>
        </p:grpSpPr>
        <p:sp>
          <p:nvSpPr>
            <p:cNvPr id="2329" name="Google Shape;2329;p73"/>
            <p:cNvSpPr/>
            <p:nvPr/>
          </p:nvSpPr>
          <p:spPr>
            <a:xfrm>
              <a:off x="5292150" y="3802300"/>
              <a:ext cx="1163525" cy="1530050"/>
            </a:xfrm>
            <a:custGeom>
              <a:avLst/>
              <a:gdLst/>
              <a:ahLst/>
              <a:cxnLst/>
              <a:rect l="l" t="t" r="r" b="b"/>
              <a:pathLst>
                <a:path w="46541" h="61202" extrusionOk="0">
                  <a:moveTo>
                    <a:pt x="24509" y="1"/>
                  </a:moveTo>
                  <a:lnTo>
                    <a:pt x="24509" y="28823"/>
                  </a:lnTo>
                  <a:cubicBezTo>
                    <a:pt x="24509" y="38969"/>
                    <a:pt x="16250" y="47204"/>
                    <a:pt x="6128" y="47204"/>
                  </a:cubicBezTo>
                  <a:cubicBezTo>
                    <a:pt x="4045" y="47204"/>
                    <a:pt x="1986" y="46861"/>
                    <a:pt x="1" y="46151"/>
                  </a:cubicBezTo>
                  <a:lnTo>
                    <a:pt x="1" y="48528"/>
                  </a:lnTo>
                  <a:cubicBezTo>
                    <a:pt x="1" y="51444"/>
                    <a:pt x="2059" y="53944"/>
                    <a:pt x="4927" y="54533"/>
                  </a:cubicBezTo>
                  <a:lnTo>
                    <a:pt x="37744" y="61076"/>
                  </a:lnTo>
                  <a:cubicBezTo>
                    <a:pt x="38168" y="61161"/>
                    <a:pt x="38584" y="61201"/>
                    <a:pt x="38990" y="61201"/>
                  </a:cubicBezTo>
                  <a:cubicBezTo>
                    <a:pt x="43393" y="61201"/>
                    <a:pt x="46541" y="56452"/>
                    <a:pt x="44386" y="52278"/>
                  </a:cubicBezTo>
                  <a:lnTo>
                    <a:pt x="32891" y="29828"/>
                  </a:lnTo>
                  <a:lnTo>
                    <a:pt x="44092" y="12475"/>
                  </a:lnTo>
                  <a:cubicBezTo>
                    <a:pt x="46445" y="8848"/>
                    <a:pt x="44386" y="3971"/>
                    <a:pt x="40146" y="3138"/>
                  </a:cubicBezTo>
                  <a:lnTo>
                    <a:pt x="245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1154475" y="3802300"/>
              <a:ext cx="1162950" cy="1530050"/>
            </a:xfrm>
            <a:custGeom>
              <a:avLst/>
              <a:gdLst/>
              <a:ahLst/>
              <a:cxnLst/>
              <a:rect l="l" t="t" r="r" b="b"/>
              <a:pathLst>
                <a:path w="46518" h="61202" extrusionOk="0">
                  <a:moveTo>
                    <a:pt x="22009" y="1"/>
                  </a:moveTo>
                  <a:lnTo>
                    <a:pt x="6372" y="3138"/>
                  </a:lnTo>
                  <a:cubicBezTo>
                    <a:pt x="2157" y="3971"/>
                    <a:pt x="98" y="8848"/>
                    <a:pt x="2426" y="12475"/>
                  </a:cubicBezTo>
                  <a:lnTo>
                    <a:pt x="13651" y="29828"/>
                  </a:lnTo>
                  <a:lnTo>
                    <a:pt x="2132" y="52278"/>
                  </a:lnTo>
                  <a:cubicBezTo>
                    <a:pt x="0" y="56452"/>
                    <a:pt x="3149" y="61201"/>
                    <a:pt x="7534" y="61201"/>
                  </a:cubicBezTo>
                  <a:cubicBezTo>
                    <a:pt x="7938" y="61201"/>
                    <a:pt x="8352" y="61161"/>
                    <a:pt x="8774" y="61076"/>
                  </a:cubicBezTo>
                  <a:lnTo>
                    <a:pt x="41591" y="54533"/>
                  </a:lnTo>
                  <a:cubicBezTo>
                    <a:pt x="44459" y="53944"/>
                    <a:pt x="46518" y="51444"/>
                    <a:pt x="46518" y="48528"/>
                  </a:cubicBezTo>
                  <a:lnTo>
                    <a:pt x="46518" y="46151"/>
                  </a:lnTo>
                  <a:cubicBezTo>
                    <a:pt x="44532" y="46861"/>
                    <a:pt x="42474" y="47204"/>
                    <a:pt x="40390" y="47204"/>
                  </a:cubicBezTo>
                  <a:cubicBezTo>
                    <a:pt x="30391" y="47204"/>
                    <a:pt x="22009" y="39141"/>
                    <a:pt x="22009" y="28823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2011050" y="3106875"/>
              <a:ext cx="3587500" cy="1569575"/>
            </a:xfrm>
            <a:custGeom>
              <a:avLst/>
              <a:gdLst/>
              <a:ahLst/>
              <a:cxnLst/>
              <a:rect l="l" t="t" r="r" b="b"/>
              <a:pathLst>
                <a:path w="143500" h="62783" extrusionOk="0">
                  <a:moveTo>
                    <a:pt x="71737" y="0"/>
                  </a:moveTo>
                  <a:cubicBezTo>
                    <a:pt x="48699" y="0"/>
                    <a:pt x="25955" y="3848"/>
                    <a:pt x="4191" y="11446"/>
                  </a:cubicBezTo>
                  <a:cubicBezTo>
                    <a:pt x="1740" y="12254"/>
                    <a:pt x="0" y="14583"/>
                    <a:pt x="0" y="17279"/>
                  </a:cubicBezTo>
                  <a:lnTo>
                    <a:pt x="0" y="56640"/>
                  </a:lnTo>
                  <a:cubicBezTo>
                    <a:pt x="0" y="60167"/>
                    <a:pt x="2901" y="62783"/>
                    <a:pt x="6140" y="62783"/>
                  </a:cubicBezTo>
                  <a:cubicBezTo>
                    <a:pt x="6839" y="62783"/>
                    <a:pt x="7554" y="62661"/>
                    <a:pt x="8260" y="62399"/>
                  </a:cubicBezTo>
                  <a:cubicBezTo>
                    <a:pt x="28725" y="55243"/>
                    <a:pt x="50072" y="51616"/>
                    <a:pt x="71737" y="51616"/>
                  </a:cubicBezTo>
                  <a:cubicBezTo>
                    <a:pt x="93428" y="51616"/>
                    <a:pt x="114775" y="55243"/>
                    <a:pt x="135240" y="62399"/>
                  </a:cubicBezTo>
                  <a:cubicBezTo>
                    <a:pt x="135942" y="62657"/>
                    <a:pt x="136657" y="62778"/>
                    <a:pt x="137356" y="62778"/>
                  </a:cubicBezTo>
                  <a:cubicBezTo>
                    <a:pt x="140585" y="62778"/>
                    <a:pt x="143499" y="60205"/>
                    <a:pt x="143499" y="56640"/>
                  </a:cubicBezTo>
                  <a:lnTo>
                    <a:pt x="143499" y="17279"/>
                  </a:lnTo>
                  <a:cubicBezTo>
                    <a:pt x="143499" y="14583"/>
                    <a:pt x="141759" y="12254"/>
                    <a:pt x="139284" y="11446"/>
                  </a:cubicBezTo>
                  <a:cubicBezTo>
                    <a:pt x="117520" y="3848"/>
                    <a:pt x="94800" y="0"/>
                    <a:pt x="7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3"/>
            <p:cNvSpPr/>
            <p:nvPr/>
          </p:nvSpPr>
          <p:spPr>
            <a:xfrm>
              <a:off x="4857750" y="1493575"/>
              <a:ext cx="1570400" cy="1490950"/>
            </a:xfrm>
            <a:custGeom>
              <a:avLst/>
              <a:gdLst/>
              <a:ahLst/>
              <a:cxnLst/>
              <a:rect l="l" t="t" r="r" b="b"/>
              <a:pathLst>
                <a:path w="62816" h="59638" extrusionOk="0">
                  <a:moveTo>
                    <a:pt x="31396" y="0"/>
                  </a:moveTo>
                  <a:cubicBezTo>
                    <a:pt x="29288" y="0"/>
                    <a:pt x="27327" y="1128"/>
                    <a:pt x="26298" y="2991"/>
                  </a:cubicBezTo>
                  <a:lnTo>
                    <a:pt x="19190" y="15539"/>
                  </a:lnTo>
                  <a:lnTo>
                    <a:pt x="5049" y="18407"/>
                  </a:lnTo>
                  <a:cubicBezTo>
                    <a:pt x="2990" y="18823"/>
                    <a:pt x="1299" y="20343"/>
                    <a:pt x="637" y="22352"/>
                  </a:cubicBezTo>
                  <a:cubicBezTo>
                    <a:pt x="0" y="24362"/>
                    <a:pt x="466" y="26568"/>
                    <a:pt x="1912" y="28137"/>
                  </a:cubicBezTo>
                  <a:lnTo>
                    <a:pt x="11642" y="38773"/>
                  </a:lnTo>
                  <a:lnTo>
                    <a:pt x="10000" y="53086"/>
                  </a:lnTo>
                  <a:cubicBezTo>
                    <a:pt x="9779" y="55194"/>
                    <a:pt x="10686" y="57277"/>
                    <a:pt x="12401" y="58503"/>
                  </a:cubicBezTo>
                  <a:cubicBezTo>
                    <a:pt x="13428" y="59251"/>
                    <a:pt x="14640" y="59631"/>
                    <a:pt x="15862" y="59631"/>
                  </a:cubicBezTo>
                  <a:cubicBezTo>
                    <a:pt x="16682" y="59631"/>
                    <a:pt x="17506" y="59460"/>
                    <a:pt x="18284" y="59116"/>
                  </a:cubicBezTo>
                  <a:lnTo>
                    <a:pt x="31396" y="53111"/>
                  </a:lnTo>
                  <a:lnTo>
                    <a:pt x="44532" y="59116"/>
                  </a:lnTo>
                  <a:cubicBezTo>
                    <a:pt x="44561" y="59130"/>
                    <a:pt x="45576" y="59637"/>
                    <a:pt x="46991" y="59637"/>
                  </a:cubicBezTo>
                  <a:cubicBezTo>
                    <a:pt x="48000" y="59637"/>
                    <a:pt x="49211" y="59380"/>
                    <a:pt x="50415" y="58503"/>
                  </a:cubicBezTo>
                  <a:cubicBezTo>
                    <a:pt x="52130" y="57277"/>
                    <a:pt x="53037" y="55194"/>
                    <a:pt x="52792" y="53086"/>
                  </a:cubicBezTo>
                  <a:lnTo>
                    <a:pt x="51174" y="38773"/>
                  </a:lnTo>
                  <a:lnTo>
                    <a:pt x="60904" y="28137"/>
                  </a:lnTo>
                  <a:cubicBezTo>
                    <a:pt x="62350" y="26568"/>
                    <a:pt x="62816" y="24362"/>
                    <a:pt x="62179" y="22352"/>
                  </a:cubicBezTo>
                  <a:cubicBezTo>
                    <a:pt x="61517" y="20343"/>
                    <a:pt x="59826" y="18823"/>
                    <a:pt x="57743" y="18407"/>
                  </a:cubicBezTo>
                  <a:lnTo>
                    <a:pt x="43626" y="15539"/>
                  </a:lnTo>
                  <a:lnTo>
                    <a:pt x="36518" y="2991"/>
                  </a:lnTo>
                  <a:cubicBezTo>
                    <a:pt x="35489" y="1152"/>
                    <a:pt x="33528" y="0"/>
                    <a:pt x="31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3"/>
            <p:cNvSpPr/>
            <p:nvPr/>
          </p:nvSpPr>
          <p:spPr>
            <a:xfrm>
              <a:off x="2607225" y="380875"/>
              <a:ext cx="2395750" cy="2275600"/>
            </a:xfrm>
            <a:custGeom>
              <a:avLst/>
              <a:gdLst/>
              <a:ahLst/>
              <a:cxnLst/>
              <a:rect l="l" t="t" r="r" b="b"/>
              <a:pathLst>
                <a:path w="95830" h="91024" extrusionOk="0">
                  <a:moveTo>
                    <a:pt x="47915" y="1"/>
                  </a:moveTo>
                  <a:cubicBezTo>
                    <a:pt x="45709" y="1"/>
                    <a:pt x="43650" y="1201"/>
                    <a:pt x="42572" y="3113"/>
                  </a:cubicBezTo>
                  <a:lnTo>
                    <a:pt x="30097" y="25171"/>
                  </a:lnTo>
                  <a:lnTo>
                    <a:pt x="5270" y="30220"/>
                  </a:lnTo>
                  <a:cubicBezTo>
                    <a:pt x="3113" y="30661"/>
                    <a:pt x="1348" y="32230"/>
                    <a:pt x="687" y="34313"/>
                  </a:cubicBezTo>
                  <a:cubicBezTo>
                    <a:pt x="0" y="36421"/>
                    <a:pt x="490" y="38724"/>
                    <a:pt x="1985" y="40366"/>
                  </a:cubicBezTo>
                  <a:lnTo>
                    <a:pt x="19093" y="59018"/>
                  </a:lnTo>
                  <a:lnTo>
                    <a:pt x="16225" y="84188"/>
                  </a:lnTo>
                  <a:cubicBezTo>
                    <a:pt x="15980" y="86394"/>
                    <a:pt x="16936" y="88551"/>
                    <a:pt x="18725" y="89850"/>
                  </a:cubicBezTo>
                  <a:cubicBezTo>
                    <a:pt x="19791" y="90623"/>
                    <a:pt x="21048" y="91023"/>
                    <a:pt x="22315" y="91023"/>
                  </a:cubicBezTo>
                  <a:cubicBezTo>
                    <a:pt x="23175" y="91023"/>
                    <a:pt x="24040" y="90839"/>
                    <a:pt x="24852" y="90462"/>
                  </a:cubicBezTo>
                  <a:lnTo>
                    <a:pt x="47915" y="79948"/>
                  </a:lnTo>
                  <a:lnTo>
                    <a:pt x="70953" y="90462"/>
                  </a:lnTo>
                  <a:cubicBezTo>
                    <a:pt x="70996" y="90477"/>
                    <a:pt x="72071" y="91016"/>
                    <a:pt x="73562" y="91016"/>
                  </a:cubicBezTo>
                  <a:cubicBezTo>
                    <a:pt x="74609" y="91016"/>
                    <a:pt x="75861" y="90750"/>
                    <a:pt x="77105" y="89850"/>
                  </a:cubicBezTo>
                  <a:cubicBezTo>
                    <a:pt x="78894" y="88551"/>
                    <a:pt x="79825" y="86394"/>
                    <a:pt x="79580" y="84188"/>
                  </a:cubicBezTo>
                  <a:lnTo>
                    <a:pt x="76713" y="59018"/>
                  </a:lnTo>
                  <a:lnTo>
                    <a:pt x="93820" y="40366"/>
                  </a:lnTo>
                  <a:cubicBezTo>
                    <a:pt x="95315" y="38724"/>
                    <a:pt x="95830" y="36421"/>
                    <a:pt x="95143" y="34313"/>
                  </a:cubicBezTo>
                  <a:cubicBezTo>
                    <a:pt x="94457" y="32230"/>
                    <a:pt x="92692" y="30661"/>
                    <a:pt x="90536" y="30220"/>
                  </a:cubicBezTo>
                  <a:lnTo>
                    <a:pt x="65708" y="25171"/>
                  </a:lnTo>
                  <a:lnTo>
                    <a:pt x="53233" y="3113"/>
                  </a:lnTo>
                  <a:cubicBezTo>
                    <a:pt x="52155" y="1201"/>
                    <a:pt x="50121" y="1"/>
                    <a:pt x="47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3"/>
            <p:cNvSpPr/>
            <p:nvPr/>
          </p:nvSpPr>
          <p:spPr>
            <a:xfrm>
              <a:off x="1181425" y="1493575"/>
              <a:ext cx="1571025" cy="1490950"/>
            </a:xfrm>
            <a:custGeom>
              <a:avLst/>
              <a:gdLst/>
              <a:ahLst/>
              <a:cxnLst/>
              <a:rect l="l" t="t" r="r" b="b"/>
              <a:pathLst>
                <a:path w="62841" h="59638" extrusionOk="0">
                  <a:moveTo>
                    <a:pt x="31421" y="0"/>
                  </a:moveTo>
                  <a:cubicBezTo>
                    <a:pt x="29313" y="0"/>
                    <a:pt x="27352" y="1128"/>
                    <a:pt x="26298" y="2991"/>
                  </a:cubicBezTo>
                  <a:lnTo>
                    <a:pt x="19215" y="15539"/>
                  </a:lnTo>
                  <a:lnTo>
                    <a:pt x="5074" y="18407"/>
                  </a:lnTo>
                  <a:cubicBezTo>
                    <a:pt x="2990" y="18823"/>
                    <a:pt x="1299" y="20343"/>
                    <a:pt x="662" y="22352"/>
                  </a:cubicBezTo>
                  <a:cubicBezTo>
                    <a:pt x="0" y="24362"/>
                    <a:pt x="491" y="26568"/>
                    <a:pt x="1912" y="28137"/>
                  </a:cubicBezTo>
                  <a:lnTo>
                    <a:pt x="11667" y="38773"/>
                  </a:lnTo>
                  <a:lnTo>
                    <a:pt x="10024" y="53086"/>
                  </a:lnTo>
                  <a:cubicBezTo>
                    <a:pt x="9779" y="55194"/>
                    <a:pt x="10686" y="57277"/>
                    <a:pt x="12402" y="58503"/>
                  </a:cubicBezTo>
                  <a:cubicBezTo>
                    <a:pt x="13429" y="59251"/>
                    <a:pt x="14649" y="59631"/>
                    <a:pt x="15878" y="59631"/>
                  </a:cubicBezTo>
                  <a:cubicBezTo>
                    <a:pt x="16703" y="59631"/>
                    <a:pt x="17531" y="59460"/>
                    <a:pt x="18308" y="59116"/>
                  </a:cubicBezTo>
                  <a:lnTo>
                    <a:pt x="31421" y="53111"/>
                  </a:lnTo>
                  <a:lnTo>
                    <a:pt x="44533" y="59116"/>
                  </a:lnTo>
                  <a:cubicBezTo>
                    <a:pt x="44576" y="59130"/>
                    <a:pt x="45597" y="59637"/>
                    <a:pt x="47014" y="59637"/>
                  </a:cubicBezTo>
                  <a:cubicBezTo>
                    <a:pt x="48025" y="59637"/>
                    <a:pt x="49236" y="59380"/>
                    <a:pt x="50439" y="58503"/>
                  </a:cubicBezTo>
                  <a:cubicBezTo>
                    <a:pt x="52155" y="57277"/>
                    <a:pt x="53062" y="55194"/>
                    <a:pt x="52817" y="53086"/>
                  </a:cubicBezTo>
                  <a:lnTo>
                    <a:pt x="51175" y="38773"/>
                  </a:lnTo>
                  <a:lnTo>
                    <a:pt x="60929" y="28137"/>
                  </a:lnTo>
                  <a:cubicBezTo>
                    <a:pt x="62351" y="26568"/>
                    <a:pt x="62841" y="24362"/>
                    <a:pt x="62179" y="22352"/>
                  </a:cubicBezTo>
                  <a:cubicBezTo>
                    <a:pt x="61517" y="20343"/>
                    <a:pt x="59826" y="18823"/>
                    <a:pt x="57768" y="18407"/>
                  </a:cubicBezTo>
                  <a:lnTo>
                    <a:pt x="43626" y="15539"/>
                  </a:lnTo>
                  <a:lnTo>
                    <a:pt x="36543" y="2991"/>
                  </a:lnTo>
                  <a:cubicBezTo>
                    <a:pt x="35489" y="1128"/>
                    <a:pt x="33528" y="0"/>
                    <a:pt x="3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73"/>
          <p:cNvGrpSpPr/>
          <p:nvPr/>
        </p:nvGrpSpPr>
        <p:grpSpPr>
          <a:xfrm>
            <a:off x="761768" y="1626514"/>
            <a:ext cx="523881" cy="523881"/>
            <a:chOff x="1190625" y="238125"/>
            <a:chExt cx="5228350" cy="5228350"/>
          </a:xfrm>
        </p:grpSpPr>
        <p:sp>
          <p:nvSpPr>
            <p:cNvPr id="2336" name="Google Shape;2336;p73"/>
            <p:cNvSpPr/>
            <p:nvPr/>
          </p:nvSpPr>
          <p:spPr>
            <a:xfrm>
              <a:off x="1526375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39950" y="1"/>
                  </a:moveTo>
                  <a:cubicBezTo>
                    <a:pt x="23260" y="9388"/>
                    <a:pt x="9388" y="23260"/>
                    <a:pt x="1" y="39950"/>
                  </a:cubicBezTo>
                  <a:lnTo>
                    <a:pt x="39950" y="39950"/>
                  </a:ln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5085050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lnTo>
                    <a:pt x="39950" y="39950"/>
                  </a:lnTo>
                  <a:cubicBezTo>
                    <a:pt x="30539" y="23260"/>
                    <a:pt x="16667" y="938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1526375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cubicBezTo>
                    <a:pt x="9388" y="16667"/>
                    <a:pt x="23260" y="30539"/>
                    <a:pt x="39950" y="39950"/>
                  </a:cubicBez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5085050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cubicBezTo>
                    <a:pt x="16667" y="30539"/>
                    <a:pt x="30539" y="16667"/>
                    <a:pt x="39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104576" y="19693"/>
                  </a:moveTo>
                  <a:cubicBezTo>
                    <a:pt x="106141" y="19693"/>
                    <a:pt x="107704" y="20293"/>
                    <a:pt x="108892" y="21494"/>
                  </a:cubicBezTo>
                  <a:lnTo>
                    <a:pt x="122029" y="34606"/>
                  </a:lnTo>
                  <a:cubicBezTo>
                    <a:pt x="124431" y="37008"/>
                    <a:pt x="124431" y="40881"/>
                    <a:pt x="122029" y="43282"/>
                  </a:cubicBezTo>
                  <a:cubicBezTo>
                    <a:pt x="120828" y="44459"/>
                    <a:pt x="119260" y="45072"/>
                    <a:pt x="117691" y="45072"/>
                  </a:cubicBezTo>
                  <a:cubicBezTo>
                    <a:pt x="116123" y="45072"/>
                    <a:pt x="114554" y="44483"/>
                    <a:pt x="113353" y="43282"/>
                  </a:cubicBezTo>
                  <a:lnTo>
                    <a:pt x="104579" y="34484"/>
                  </a:lnTo>
                  <a:lnTo>
                    <a:pt x="95780" y="43282"/>
                  </a:lnTo>
                  <a:cubicBezTo>
                    <a:pt x="94579" y="44471"/>
                    <a:pt x="93011" y="45066"/>
                    <a:pt x="91442" y="45066"/>
                  </a:cubicBezTo>
                  <a:cubicBezTo>
                    <a:pt x="89874" y="45066"/>
                    <a:pt x="88305" y="44471"/>
                    <a:pt x="87104" y="43282"/>
                  </a:cubicBezTo>
                  <a:cubicBezTo>
                    <a:pt x="84727" y="40881"/>
                    <a:pt x="84727" y="37008"/>
                    <a:pt x="87104" y="34606"/>
                  </a:cubicBezTo>
                  <a:lnTo>
                    <a:pt x="100241" y="21494"/>
                  </a:lnTo>
                  <a:cubicBezTo>
                    <a:pt x="101442" y="20293"/>
                    <a:pt x="103010" y="19693"/>
                    <a:pt x="104576" y="19693"/>
                  </a:cubicBezTo>
                  <a:close/>
                  <a:moveTo>
                    <a:pt x="38944" y="85321"/>
                  </a:moveTo>
                  <a:cubicBezTo>
                    <a:pt x="40513" y="85321"/>
                    <a:pt x="42082" y="85916"/>
                    <a:pt x="43282" y="87104"/>
                  </a:cubicBezTo>
                  <a:cubicBezTo>
                    <a:pt x="45660" y="89506"/>
                    <a:pt x="45660" y="93378"/>
                    <a:pt x="43282" y="95780"/>
                  </a:cubicBezTo>
                  <a:lnTo>
                    <a:pt x="34484" y="104579"/>
                  </a:lnTo>
                  <a:lnTo>
                    <a:pt x="43282" y="113353"/>
                  </a:lnTo>
                  <a:cubicBezTo>
                    <a:pt x="45660" y="115755"/>
                    <a:pt x="45660" y="119627"/>
                    <a:pt x="43282" y="122029"/>
                  </a:cubicBezTo>
                  <a:cubicBezTo>
                    <a:pt x="42082" y="123230"/>
                    <a:pt x="40513" y="123818"/>
                    <a:pt x="38944" y="123818"/>
                  </a:cubicBezTo>
                  <a:cubicBezTo>
                    <a:pt x="37376" y="123818"/>
                    <a:pt x="35807" y="123230"/>
                    <a:pt x="34606" y="122029"/>
                  </a:cubicBezTo>
                  <a:lnTo>
                    <a:pt x="21494" y="108892"/>
                  </a:lnTo>
                  <a:cubicBezTo>
                    <a:pt x="19092" y="106515"/>
                    <a:pt x="19092" y="102643"/>
                    <a:pt x="21494" y="100241"/>
                  </a:cubicBezTo>
                  <a:lnTo>
                    <a:pt x="34606" y="87104"/>
                  </a:lnTo>
                  <a:cubicBezTo>
                    <a:pt x="35807" y="85916"/>
                    <a:pt x="37376" y="85321"/>
                    <a:pt x="38944" y="85321"/>
                  </a:cubicBezTo>
                  <a:close/>
                  <a:moveTo>
                    <a:pt x="170201" y="85321"/>
                  </a:moveTo>
                  <a:cubicBezTo>
                    <a:pt x="171770" y="85321"/>
                    <a:pt x="173338" y="85916"/>
                    <a:pt x="174527" y="87104"/>
                  </a:cubicBezTo>
                  <a:lnTo>
                    <a:pt x="187664" y="100241"/>
                  </a:lnTo>
                  <a:cubicBezTo>
                    <a:pt x="190041" y="102643"/>
                    <a:pt x="190041" y="106515"/>
                    <a:pt x="187664" y="108892"/>
                  </a:cubicBezTo>
                  <a:lnTo>
                    <a:pt x="174527" y="122029"/>
                  </a:lnTo>
                  <a:cubicBezTo>
                    <a:pt x="173326" y="123230"/>
                    <a:pt x="171757" y="123818"/>
                    <a:pt x="170189" y="123818"/>
                  </a:cubicBezTo>
                  <a:cubicBezTo>
                    <a:pt x="168620" y="123818"/>
                    <a:pt x="167052" y="123230"/>
                    <a:pt x="165875" y="122029"/>
                  </a:cubicBezTo>
                  <a:cubicBezTo>
                    <a:pt x="163474" y="119627"/>
                    <a:pt x="163474" y="115755"/>
                    <a:pt x="165875" y="113353"/>
                  </a:cubicBezTo>
                  <a:lnTo>
                    <a:pt x="174650" y="104579"/>
                  </a:lnTo>
                  <a:lnTo>
                    <a:pt x="165875" y="95780"/>
                  </a:lnTo>
                  <a:cubicBezTo>
                    <a:pt x="163474" y="93378"/>
                    <a:pt x="163474" y="89506"/>
                    <a:pt x="165875" y="87104"/>
                  </a:cubicBezTo>
                  <a:cubicBezTo>
                    <a:pt x="167064" y="85916"/>
                    <a:pt x="168633" y="85321"/>
                    <a:pt x="170201" y="85321"/>
                  </a:cubicBezTo>
                  <a:close/>
                  <a:moveTo>
                    <a:pt x="117691" y="164074"/>
                  </a:moveTo>
                  <a:cubicBezTo>
                    <a:pt x="119260" y="164074"/>
                    <a:pt x="120828" y="164674"/>
                    <a:pt x="122029" y="165875"/>
                  </a:cubicBezTo>
                  <a:cubicBezTo>
                    <a:pt x="124431" y="168253"/>
                    <a:pt x="124431" y="172150"/>
                    <a:pt x="122029" y="174527"/>
                  </a:cubicBezTo>
                  <a:lnTo>
                    <a:pt x="108892" y="187664"/>
                  </a:lnTo>
                  <a:cubicBezTo>
                    <a:pt x="107716" y="188865"/>
                    <a:pt x="106147" y="189453"/>
                    <a:pt x="104579" y="189453"/>
                  </a:cubicBezTo>
                  <a:cubicBezTo>
                    <a:pt x="103010" y="189453"/>
                    <a:pt x="101442" y="188865"/>
                    <a:pt x="100241" y="187664"/>
                  </a:cubicBezTo>
                  <a:lnTo>
                    <a:pt x="87104" y="174527"/>
                  </a:lnTo>
                  <a:cubicBezTo>
                    <a:pt x="84727" y="172150"/>
                    <a:pt x="84727" y="168253"/>
                    <a:pt x="87104" y="165875"/>
                  </a:cubicBezTo>
                  <a:cubicBezTo>
                    <a:pt x="88305" y="164674"/>
                    <a:pt x="89874" y="164074"/>
                    <a:pt x="91442" y="164074"/>
                  </a:cubicBezTo>
                  <a:cubicBezTo>
                    <a:pt x="93011" y="164074"/>
                    <a:pt x="94579" y="164674"/>
                    <a:pt x="95780" y="165875"/>
                  </a:cubicBezTo>
                  <a:lnTo>
                    <a:pt x="104579" y="174650"/>
                  </a:lnTo>
                  <a:lnTo>
                    <a:pt x="113353" y="165875"/>
                  </a:lnTo>
                  <a:cubicBezTo>
                    <a:pt x="114554" y="164674"/>
                    <a:pt x="116123" y="164074"/>
                    <a:pt x="117691" y="164074"/>
                  </a:cubicBezTo>
                  <a:close/>
                  <a:moveTo>
                    <a:pt x="104579" y="0"/>
                  </a:moveTo>
                  <a:cubicBezTo>
                    <a:pt x="92619" y="0"/>
                    <a:pt x="80903" y="2010"/>
                    <a:pt x="69703" y="5956"/>
                  </a:cubicBezTo>
                  <a:cubicBezTo>
                    <a:pt x="67277" y="6838"/>
                    <a:pt x="65634" y="9142"/>
                    <a:pt x="65634" y="11740"/>
                  </a:cubicBezTo>
                  <a:lnTo>
                    <a:pt x="65634" y="55341"/>
                  </a:lnTo>
                  <a:cubicBezTo>
                    <a:pt x="65634" y="58061"/>
                    <a:pt x="64532" y="60708"/>
                    <a:pt x="62620" y="62620"/>
                  </a:cubicBezTo>
                  <a:cubicBezTo>
                    <a:pt x="60684" y="64556"/>
                    <a:pt x="58086" y="65634"/>
                    <a:pt x="55341" y="65634"/>
                  </a:cubicBezTo>
                  <a:lnTo>
                    <a:pt x="11740" y="65634"/>
                  </a:lnTo>
                  <a:cubicBezTo>
                    <a:pt x="9142" y="65634"/>
                    <a:pt x="6838" y="67277"/>
                    <a:pt x="5956" y="69703"/>
                  </a:cubicBezTo>
                  <a:cubicBezTo>
                    <a:pt x="2010" y="80879"/>
                    <a:pt x="0" y="92619"/>
                    <a:pt x="0" y="104579"/>
                  </a:cubicBezTo>
                  <a:cubicBezTo>
                    <a:pt x="0" y="116515"/>
                    <a:pt x="2010" y="128254"/>
                    <a:pt x="5956" y="139430"/>
                  </a:cubicBezTo>
                  <a:cubicBezTo>
                    <a:pt x="6838" y="141881"/>
                    <a:pt x="9142" y="143523"/>
                    <a:pt x="11740" y="143523"/>
                  </a:cubicBezTo>
                  <a:lnTo>
                    <a:pt x="55341" y="143523"/>
                  </a:lnTo>
                  <a:cubicBezTo>
                    <a:pt x="58086" y="143523"/>
                    <a:pt x="60684" y="144577"/>
                    <a:pt x="62620" y="146513"/>
                  </a:cubicBezTo>
                  <a:cubicBezTo>
                    <a:pt x="64532" y="148425"/>
                    <a:pt x="65634" y="151097"/>
                    <a:pt x="65634" y="153793"/>
                  </a:cubicBezTo>
                  <a:lnTo>
                    <a:pt x="65634" y="197394"/>
                  </a:lnTo>
                  <a:cubicBezTo>
                    <a:pt x="65634" y="199992"/>
                    <a:pt x="67277" y="202320"/>
                    <a:pt x="69703" y="203178"/>
                  </a:cubicBezTo>
                  <a:cubicBezTo>
                    <a:pt x="80903" y="207124"/>
                    <a:pt x="92619" y="209133"/>
                    <a:pt x="104579" y="209133"/>
                  </a:cubicBezTo>
                  <a:cubicBezTo>
                    <a:pt x="116515" y="209133"/>
                    <a:pt x="128254" y="207124"/>
                    <a:pt x="139430" y="203178"/>
                  </a:cubicBezTo>
                  <a:cubicBezTo>
                    <a:pt x="141881" y="202320"/>
                    <a:pt x="143523" y="199992"/>
                    <a:pt x="143523" y="197394"/>
                  </a:cubicBezTo>
                  <a:lnTo>
                    <a:pt x="143523" y="153793"/>
                  </a:lnTo>
                  <a:cubicBezTo>
                    <a:pt x="143523" y="151097"/>
                    <a:pt x="144602" y="148425"/>
                    <a:pt x="146513" y="146513"/>
                  </a:cubicBezTo>
                  <a:cubicBezTo>
                    <a:pt x="148474" y="144577"/>
                    <a:pt x="151048" y="143523"/>
                    <a:pt x="153793" y="143523"/>
                  </a:cubicBezTo>
                  <a:lnTo>
                    <a:pt x="197394" y="143523"/>
                  </a:lnTo>
                  <a:cubicBezTo>
                    <a:pt x="199992" y="143523"/>
                    <a:pt x="202320" y="141881"/>
                    <a:pt x="203178" y="139430"/>
                  </a:cubicBezTo>
                  <a:cubicBezTo>
                    <a:pt x="207124" y="128254"/>
                    <a:pt x="209133" y="116515"/>
                    <a:pt x="209133" y="104579"/>
                  </a:cubicBezTo>
                  <a:cubicBezTo>
                    <a:pt x="209133" y="92619"/>
                    <a:pt x="207124" y="80879"/>
                    <a:pt x="203178" y="69703"/>
                  </a:cubicBezTo>
                  <a:cubicBezTo>
                    <a:pt x="202320" y="67277"/>
                    <a:pt x="199992" y="65634"/>
                    <a:pt x="197394" y="65634"/>
                  </a:cubicBezTo>
                  <a:lnTo>
                    <a:pt x="153793" y="65634"/>
                  </a:lnTo>
                  <a:cubicBezTo>
                    <a:pt x="151048" y="65634"/>
                    <a:pt x="148474" y="64556"/>
                    <a:pt x="146513" y="62620"/>
                  </a:cubicBezTo>
                  <a:cubicBezTo>
                    <a:pt x="144602" y="60708"/>
                    <a:pt x="143523" y="58061"/>
                    <a:pt x="143523" y="55341"/>
                  </a:cubicBezTo>
                  <a:lnTo>
                    <a:pt x="143523" y="11740"/>
                  </a:lnTo>
                  <a:cubicBezTo>
                    <a:pt x="143523" y="9142"/>
                    <a:pt x="141881" y="6838"/>
                    <a:pt x="139430" y="5956"/>
                  </a:cubicBezTo>
                  <a:cubicBezTo>
                    <a:pt x="128254" y="2010"/>
                    <a:pt x="116515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1" name="Google Shape;2341;p73"/>
          <p:cNvGrpSpPr/>
          <p:nvPr/>
        </p:nvGrpSpPr>
        <p:grpSpPr>
          <a:xfrm>
            <a:off x="1002005" y="-2224897"/>
            <a:ext cx="5609564" cy="3420562"/>
            <a:chOff x="542701" y="1198013"/>
            <a:chExt cx="5609564" cy="3420562"/>
          </a:xfrm>
        </p:grpSpPr>
        <p:grpSp>
          <p:nvGrpSpPr>
            <p:cNvPr id="2342" name="Google Shape;2342;p73"/>
            <p:cNvGrpSpPr/>
            <p:nvPr/>
          </p:nvGrpSpPr>
          <p:grpSpPr>
            <a:xfrm>
              <a:off x="5635269" y="4139825"/>
              <a:ext cx="516996" cy="478750"/>
              <a:chOff x="4865915" y="3354448"/>
              <a:chExt cx="1733142" cy="1604930"/>
            </a:xfrm>
          </p:grpSpPr>
          <p:sp>
            <p:nvSpPr>
              <p:cNvPr id="2343" name="Google Shape;2343;p7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9" name="Google Shape;2349;p7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7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7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7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3" name="Google Shape;2363;p7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7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8" name="Google Shape;2368;p73"/>
            <p:cNvGrpSpPr/>
            <p:nvPr/>
          </p:nvGrpSpPr>
          <p:grpSpPr>
            <a:xfrm>
              <a:off x="542701" y="1198013"/>
              <a:ext cx="5206899" cy="2404525"/>
              <a:chOff x="542701" y="1198013"/>
              <a:chExt cx="5206899" cy="2404525"/>
            </a:xfrm>
          </p:grpSpPr>
          <p:grpSp>
            <p:nvGrpSpPr>
              <p:cNvPr id="2369" name="Google Shape;2369;p73"/>
              <p:cNvGrpSpPr/>
              <p:nvPr/>
            </p:nvGrpSpPr>
            <p:grpSpPr>
              <a:xfrm rot="-7546048">
                <a:off x="769559" y="2642418"/>
                <a:ext cx="161701" cy="641985"/>
                <a:chOff x="7004550" y="3676293"/>
                <a:chExt cx="161700" cy="641982"/>
              </a:xfrm>
            </p:grpSpPr>
            <p:sp>
              <p:nvSpPr>
                <p:cNvPr id="2370" name="Google Shape;2370;p73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73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73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73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4" name="Google Shape;2374;p73"/>
              <p:cNvSpPr/>
              <p:nvPr/>
            </p:nvSpPr>
            <p:spPr>
              <a:xfrm>
                <a:off x="3757600" y="2655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73"/>
              <p:cNvSpPr/>
              <p:nvPr/>
            </p:nvSpPr>
            <p:spPr>
              <a:xfrm>
                <a:off x="5560000" y="24308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73"/>
              <p:cNvSpPr/>
              <p:nvPr/>
            </p:nvSpPr>
            <p:spPr>
              <a:xfrm>
                <a:off x="2150300" y="279673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73"/>
              <p:cNvSpPr/>
              <p:nvPr/>
            </p:nvSpPr>
            <p:spPr>
              <a:xfrm>
                <a:off x="3386525" y="3461238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73"/>
              <p:cNvSpPr/>
              <p:nvPr/>
            </p:nvSpPr>
            <p:spPr>
              <a:xfrm>
                <a:off x="4685963" y="1198013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84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939" name="Google Shape;4939;p84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4940" name="Google Shape;4940;p84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4941" name="Google Shape;4941;p84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84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84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84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84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84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84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84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84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84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84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84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84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84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84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84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84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84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84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84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84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84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56" extrusionOk="0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84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6639" extrusionOk="0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84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6539" extrusionOk="0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84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539" extrusionOk="0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84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6365" extrusionOk="0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84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6653" extrusionOk="0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84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71" name="Google Shape;4971;p84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4972" name="Google Shape;4972;p84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84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84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84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76" name="Google Shape;4976;p84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cxnSp>
        <p:nvCxnSpPr>
          <p:cNvPr id="4977" name="Google Shape;4977;p84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8" name="Google Shape;4978;p84"/>
          <p:cNvSpPr/>
          <p:nvPr/>
        </p:nvSpPr>
        <p:spPr>
          <a:xfrm rot="10800000" flipH="1">
            <a:off x="3535525" y="13593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9" name="Google Shape;4979;p84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4980" name="Google Shape;4980;p84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1" name="Google Shape;4981;p84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4982" name="Google Shape;4982;p84"/>
              <p:cNvSpPr/>
              <p:nvPr/>
            </p:nvSpPr>
            <p:spPr>
              <a:xfrm rot="10800000" flipH="1">
                <a:off x="4346638" y="4641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84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84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84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84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7" name="Google Shape;4987;p84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4988" name="Google Shape;4988;p84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84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84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84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9"/>
          <p:cNvSpPr txBox="1">
            <a:spLocks noGrp="1"/>
          </p:cNvSpPr>
          <p:nvPr>
            <p:ph type="title"/>
          </p:nvPr>
        </p:nvSpPr>
        <p:spPr>
          <a:xfrm>
            <a:off x="717425" y="388924"/>
            <a:ext cx="7745210" cy="791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Research Question:</a:t>
            </a:r>
            <a:br>
              <a:rPr lang="en" dirty="0"/>
            </a:br>
            <a:r>
              <a:rPr lang="en" dirty="0"/>
              <a:t>	</a:t>
            </a:r>
            <a:r>
              <a:rPr lang="en" sz="2800" dirty="0">
                <a:solidFill>
                  <a:srgbClr val="F6743C"/>
                </a:solidFill>
              </a:rPr>
              <a:t>CAN WE PREDICT THE GAME</a:t>
            </a:r>
            <a:r>
              <a:rPr lang="he-IL" sz="2800" dirty="0">
                <a:solidFill>
                  <a:srgbClr val="F6743C"/>
                </a:solidFill>
              </a:rPr>
              <a:t>'</a:t>
            </a:r>
            <a:r>
              <a:rPr lang="en-US" sz="2800" dirty="0">
                <a:solidFill>
                  <a:srgbClr val="F6743C"/>
                </a:solidFill>
              </a:rPr>
              <a:t>S</a:t>
            </a:r>
            <a:r>
              <a:rPr lang="en" sz="2800" dirty="0">
                <a:solidFill>
                  <a:srgbClr val="F6743C"/>
                </a:solidFill>
              </a:rPr>
              <a:t> RATING?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693" name="Google Shape;693;p49"/>
          <p:cNvSpPr txBox="1">
            <a:spLocks noGrp="1"/>
          </p:cNvSpPr>
          <p:nvPr>
            <p:ph type="body" idx="1"/>
          </p:nvPr>
        </p:nvSpPr>
        <p:spPr>
          <a:xfrm>
            <a:off x="717425" y="1799156"/>
            <a:ext cx="7808908" cy="1545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AutoNum type="arabicPeriod"/>
            </a:pPr>
            <a:r>
              <a:rPr lang="en-US" sz="1600" dirty="0"/>
              <a:t>What features effect the game’s rating?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AutoNum type="arabicPeriod"/>
            </a:pPr>
            <a:r>
              <a:rPr lang="en-US" sz="1600" dirty="0"/>
              <a:t>Does the game rating depend on which platform can you play it on?</a:t>
            </a: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50"/>
              <a:buAutoNum type="arabicPeriod"/>
            </a:pPr>
            <a:r>
              <a:rPr lang="en-US" sz="1600" dirty="0"/>
              <a:t>Does the genre of the game effects it’s rating?</a:t>
            </a:r>
          </a:p>
        </p:txBody>
      </p:sp>
      <p:grpSp>
        <p:nvGrpSpPr>
          <p:cNvPr id="694" name="Google Shape;694;p49"/>
          <p:cNvGrpSpPr/>
          <p:nvPr/>
        </p:nvGrpSpPr>
        <p:grpSpPr>
          <a:xfrm>
            <a:off x="516195" y="1652142"/>
            <a:ext cx="8231370" cy="3108208"/>
            <a:chOff x="516195" y="1652142"/>
            <a:chExt cx="8231370" cy="3108208"/>
          </a:xfrm>
        </p:grpSpPr>
        <p:grpSp>
          <p:nvGrpSpPr>
            <p:cNvPr id="695" name="Google Shape;695;p49"/>
            <p:cNvGrpSpPr/>
            <p:nvPr/>
          </p:nvGrpSpPr>
          <p:grpSpPr>
            <a:xfrm>
              <a:off x="516195" y="3488626"/>
              <a:ext cx="545147" cy="506901"/>
              <a:chOff x="4818730" y="3307263"/>
              <a:chExt cx="1827512" cy="1699300"/>
            </a:xfrm>
          </p:grpSpPr>
          <p:sp>
            <p:nvSpPr>
              <p:cNvPr id="696" name="Google Shape;696;p4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4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4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" name="Google Shape;721;p49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722" name="Google Shape;722;p4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6" name="Google Shape;726;p49"/>
            <p:cNvSpPr/>
            <p:nvPr/>
          </p:nvSpPr>
          <p:spPr>
            <a:xfrm>
              <a:off x="5766679" y="1652142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6509650" y="4570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7871225" y="26857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7743C"/>
                </a:solidFill>
              </a:rPr>
              <a:t>Data Source of information:</a:t>
            </a:r>
            <a:endParaRPr dirty="0">
              <a:solidFill>
                <a:srgbClr val="F7743C"/>
              </a:solidFill>
            </a:endParaRPr>
          </a:p>
        </p:txBody>
      </p:sp>
      <p:sp>
        <p:nvSpPr>
          <p:cNvPr id="734" name="Google Shape;734;p50"/>
          <p:cNvSpPr txBox="1">
            <a:spLocks noGrp="1"/>
          </p:cNvSpPr>
          <p:nvPr>
            <p:ph type="body" idx="1"/>
          </p:nvPr>
        </p:nvSpPr>
        <p:spPr>
          <a:xfrm>
            <a:off x="326080" y="1767224"/>
            <a:ext cx="5111052" cy="23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 this project we use RAWG database  website to get the information of the games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used  BeautitfulSoup to crawl the data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RAWG website uses infinity scroll, we had to use Selenium in order to scroll the site.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data we got contains 13500x9 cells of data.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948" y="1233650"/>
            <a:ext cx="2735400" cy="27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736" name="Google Shape;736;p50"/>
          <p:cNvGrpSpPr/>
          <p:nvPr/>
        </p:nvGrpSpPr>
        <p:grpSpPr>
          <a:xfrm>
            <a:off x="403100" y="977525"/>
            <a:ext cx="7849088" cy="3593227"/>
            <a:chOff x="403100" y="977525"/>
            <a:chExt cx="7849088" cy="3593227"/>
          </a:xfrm>
        </p:grpSpPr>
        <p:grpSp>
          <p:nvGrpSpPr>
            <p:cNvPr id="737" name="Google Shape;737;p50"/>
            <p:cNvGrpSpPr/>
            <p:nvPr/>
          </p:nvGrpSpPr>
          <p:grpSpPr>
            <a:xfrm rot="-7546048">
              <a:off x="4428659" y="3909768"/>
              <a:ext cx="161701" cy="641985"/>
              <a:chOff x="7004550" y="3676293"/>
              <a:chExt cx="161700" cy="641982"/>
            </a:xfrm>
          </p:grpSpPr>
          <p:sp>
            <p:nvSpPr>
              <p:cNvPr id="738" name="Google Shape;738;p5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5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5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2" name="Google Shape;742;p50"/>
            <p:cNvGrpSpPr/>
            <p:nvPr/>
          </p:nvGrpSpPr>
          <p:grpSpPr>
            <a:xfrm>
              <a:off x="2002095" y="4063851"/>
              <a:ext cx="545147" cy="506901"/>
              <a:chOff x="4818730" y="3307263"/>
              <a:chExt cx="1827512" cy="1699300"/>
            </a:xfrm>
          </p:grpSpPr>
          <p:sp>
            <p:nvSpPr>
              <p:cNvPr id="743" name="Google Shape;743;p5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50"/>
            <p:cNvSpPr/>
            <p:nvPr/>
          </p:nvSpPr>
          <p:spPr>
            <a:xfrm>
              <a:off x="4357400" y="13294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403100" y="35188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7756925" y="3874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8110888" y="97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012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 txBox="1">
            <a:spLocks noGrp="1"/>
          </p:cNvSpPr>
          <p:nvPr>
            <p:ph type="title"/>
          </p:nvPr>
        </p:nvSpPr>
        <p:spPr>
          <a:xfrm>
            <a:off x="2465302" y="107871"/>
            <a:ext cx="4045200" cy="9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841" name="Google Shape;841;p52"/>
          <p:cNvSpPr txBox="1">
            <a:spLocks noGrp="1"/>
          </p:cNvSpPr>
          <p:nvPr>
            <p:ph type="subTitle" idx="1"/>
          </p:nvPr>
        </p:nvSpPr>
        <p:spPr>
          <a:xfrm>
            <a:off x="958731" y="1658962"/>
            <a:ext cx="7043668" cy="23497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Drop duplicates: we dropped about 160 rows of duplicated data, caused by that same game can have different genres, and therefore appear multiply times.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</a:pPr>
            <a:endParaRPr lang="en-US" sz="16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Dropped  null’s values.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</a:pPr>
            <a:endParaRPr lang="en-US" sz="16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Cleaned the numeric columns from unnecessary string and changed type to numeric values</a:t>
            </a:r>
            <a:r>
              <a:rPr lang="en-US" sz="105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</a:pPr>
            <a:endParaRPr lang="en-US" sz="105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Checked for outlier, and decided which values are in range and which aren’t.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r>
              <a:rPr lang="en-US" sz="1600" dirty="0"/>
              <a:t>Changed columns to one hot to get better results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99000"/>
              <a:buFont typeface="Arial" panose="020B0604020202020204" pitchFamily="34" charset="0"/>
              <a:buChar char="•"/>
            </a:pPr>
            <a:endParaRPr lang="en-US" sz="1050" dirty="0"/>
          </a:p>
        </p:txBody>
      </p:sp>
      <p:grpSp>
        <p:nvGrpSpPr>
          <p:cNvPr id="842" name="Google Shape;842;p52"/>
          <p:cNvGrpSpPr/>
          <p:nvPr/>
        </p:nvGrpSpPr>
        <p:grpSpPr>
          <a:xfrm>
            <a:off x="2415665" y="863722"/>
            <a:ext cx="4129800" cy="141300"/>
            <a:chOff x="2490250" y="2498075"/>
            <a:chExt cx="4129800" cy="141300"/>
          </a:xfrm>
        </p:grpSpPr>
        <p:cxnSp>
          <p:nvCxnSpPr>
            <p:cNvPr id="843" name="Google Shape;843;p52"/>
            <p:cNvCxnSpPr/>
            <p:nvPr/>
          </p:nvCxnSpPr>
          <p:spPr>
            <a:xfrm rot="10800000">
              <a:off x="2631538" y="2572100"/>
              <a:ext cx="3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4" name="Google Shape;844;p52"/>
            <p:cNvSpPr/>
            <p:nvPr/>
          </p:nvSpPr>
          <p:spPr>
            <a:xfrm rot="10800000" flipH="1">
              <a:off x="24902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 rot="10800000" flipH="1">
              <a:off x="6478750" y="2498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52"/>
          <p:cNvGrpSpPr/>
          <p:nvPr/>
        </p:nvGrpSpPr>
        <p:grpSpPr>
          <a:xfrm>
            <a:off x="406525" y="591771"/>
            <a:ext cx="8024242" cy="3985954"/>
            <a:chOff x="406525" y="-332295"/>
            <a:chExt cx="8024242" cy="4910020"/>
          </a:xfrm>
        </p:grpSpPr>
        <p:sp>
          <p:nvSpPr>
            <p:cNvPr id="847" name="Google Shape;847;p52"/>
            <p:cNvSpPr/>
            <p:nvPr/>
          </p:nvSpPr>
          <p:spPr>
            <a:xfrm>
              <a:off x="646775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7700541" y="-33229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6825500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2716650" y="4388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7991850" y="2639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527825" y="716599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3" name="Google Shape;853;p52"/>
            <p:cNvGrpSpPr/>
            <p:nvPr/>
          </p:nvGrpSpPr>
          <p:grpSpPr>
            <a:xfrm rot="-7546048">
              <a:off x="666107" y="3394593"/>
              <a:ext cx="168814" cy="687977"/>
              <a:chOff x="7810863" y="3273103"/>
              <a:chExt cx="168813" cy="687974"/>
            </a:xfrm>
          </p:grpSpPr>
          <p:sp>
            <p:nvSpPr>
              <p:cNvPr id="854" name="Google Shape;854;p52"/>
              <p:cNvSpPr/>
              <p:nvPr/>
            </p:nvSpPr>
            <p:spPr>
              <a:xfrm>
                <a:off x="7817572" y="3821277"/>
                <a:ext cx="161701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5" name="Google Shape;855;p52"/>
              <p:cNvSpPr/>
              <p:nvPr/>
            </p:nvSpPr>
            <p:spPr>
              <a:xfrm>
                <a:off x="7817696" y="361102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52"/>
              <p:cNvSpPr/>
              <p:nvPr/>
            </p:nvSpPr>
            <p:spPr>
              <a:xfrm>
                <a:off x="7817976" y="3443316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52"/>
              <p:cNvSpPr/>
              <p:nvPr/>
            </p:nvSpPr>
            <p:spPr>
              <a:xfrm>
                <a:off x="7810863" y="327310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8" name="Google Shape;858;p52"/>
            <p:cNvGrpSpPr/>
            <p:nvPr/>
          </p:nvGrpSpPr>
          <p:grpSpPr>
            <a:xfrm>
              <a:off x="7885620" y="1519651"/>
              <a:ext cx="545147" cy="506901"/>
              <a:chOff x="4818730" y="3307263"/>
              <a:chExt cx="1827512" cy="1699300"/>
            </a:xfrm>
          </p:grpSpPr>
          <p:sp>
            <p:nvSpPr>
              <p:cNvPr id="859" name="Google Shape;859;p5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5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5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5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5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5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5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5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5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5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5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5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5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5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5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5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5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5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5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5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5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5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5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1"/>
          <p:cNvSpPr txBox="1">
            <a:spLocks noGrp="1"/>
          </p:cNvSpPr>
          <p:nvPr>
            <p:ph type="title" idx="8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title" idx="9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title" idx="19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6743C"/>
                </a:solidFill>
              </a:rPr>
              <a:t>DATA CLEANING: </a:t>
            </a:r>
            <a:r>
              <a:rPr lang="en" dirty="0"/>
              <a:t>Droping nulls</a:t>
            </a:r>
            <a:endParaRPr dirty="0"/>
          </a:p>
        </p:txBody>
      </p:sp>
      <p:sp>
        <p:nvSpPr>
          <p:cNvPr id="790" name="Google Shape;790;p51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Devolopers</a:t>
            </a:r>
            <a:endParaRPr dirty="0"/>
          </a:p>
        </p:txBody>
      </p:sp>
      <p:sp>
        <p:nvSpPr>
          <p:cNvPr id="791" name="Google Shape;791;p51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Publisher</a:t>
            </a:r>
            <a:endParaRPr dirty="0"/>
          </a:p>
        </p:txBody>
      </p:sp>
      <p:sp>
        <p:nvSpPr>
          <p:cNvPr id="797" name="Google Shape;797;p51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 Rating</a:t>
            </a:r>
            <a:endParaRPr dirty="0"/>
          </a:p>
        </p:txBody>
      </p:sp>
      <p:grpSp>
        <p:nvGrpSpPr>
          <p:cNvPr id="801" name="Google Shape;801;p51"/>
          <p:cNvGrpSpPr/>
          <p:nvPr/>
        </p:nvGrpSpPr>
        <p:grpSpPr>
          <a:xfrm>
            <a:off x="422800" y="1983610"/>
            <a:ext cx="8391577" cy="1965442"/>
            <a:chOff x="422800" y="1983610"/>
            <a:chExt cx="8391577" cy="1965442"/>
          </a:xfrm>
        </p:grpSpPr>
        <p:grpSp>
          <p:nvGrpSpPr>
            <p:cNvPr id="802" name="Google Shape;802;p51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803" name="Google Shape;803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8" name="Google Shape;828;p51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p51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832" name="Google Shape;832;p5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47" name="כותרת 846">
            <a:extLst>
              <a:ext uri="{FF2B5EF4-FFF2-40B4-BE49-F238E27FC236}">
                <a16:creationId xmlns:a16="http://schemas.microsoft.com/office/drawing/2014/main" id="{72A1A2AE-A050-445B-BFD4-206A02AD666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631714" y="1262721"/>
            <a:ext cx="4761910" cy="1841964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We saw that this columns had large numbers of null values which we couldn’t fill, so we dropped them.</a:t>
            </a:r>
            <a:endParaRPr lang="en-IL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16" name="Google Shape;830;p51">
            <a:extLst>
              <a:ext uri="{FF2B5EF4-FFF2-40B4-BE49-F238E27FC236}">
                <a16:creationId xmlns:a16="http://schemas.microsoft.com/office/drawing/2014/main" id="{250B57A3-C082-4436-AE1B-D6410AD02A0D}"/>
              </a:ext>
            </a:extLst>
          </p:cNvPr>
          <p:cNvSpPr/>
          <p:nvPr/>
        </p:nvSpPr>
        <p:spPr>
          <a:xfrm>
            <a:off x="7085646" y="1302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7743C"/>
                </a:solidFill>
              </a:rPr>
              <a:t>Data Cleaning: </a:t>
            </a:r>
            <a:r>
              <a:rPr lang="en-US" dirty="0"/>
              <a:t>Average Play Time</a:t>
            </a:r>
          </a:p>
        </p:txBody>
      </p:sp>
      <p:sp>
        <p:nvSpPr>
          <p:cNvPr id="1230" name="Google Shape;1230;p54"/>
          <p:cNvSpPr txBox="1">
            <a:spLocks noGrp="1"/>
          </p:cNvSpPr>
          <p:nvPr>
            <p:ph type="subTitle" idx="1"/>
          </p:nvPr>
        </p:nvSpPr>
        <p:spPr>
          <a:xfrm>
            <a:off x="717425" y="3129759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stripped the data from unnesscery string and changed values to numerics.</a:t>
            </a:r>
            <a:endParaRPr dirty="0"/>
          </a:p>
        </p:txBody>
      </p:sp>
      <p:sp>
        <p:nvSpPr>
          <p:cNvPr id="1231" name="Google Shape;1231;p54"/>
          <p:cNvSpPr txBox="1">
            <a:spLocks noGrp="1"/>
          </p:cNvSpPr>
          <p:nvPr>
            <p:ph type="title"/>
          </p:nvPr>
        </p:nvSpPr>
        <p:spPr>
          <a:xfrm>
            <a:off x="717425" y="2611220"/>
            <a:ext cx="2337215" cy="4451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Numerics Values</a:t>
            </a:r>
            <a:endParaRPr dirty="0"/>
          </a:p>
        </p:txBody>
      </p:sp>
      <p:sp>
        <p:nvSpPr>
          <p:cNvPr id="1232" name="Google Shape;1232;p54"/>
          <p:cNvSpPr txBox="1">
            <a:spLocks noGrp="1"/>
          </p:cNvSpPr>
          <p:nvPr>
            <p:ph type="title" idx="2"/>
          </p:nvPr>
        </p:nvSpPr>
        <p:spPr>
          <a:xfrm>
            <a:off x="6232601" y="2598790"/>
            <a:ext cx="1947300" cy="544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Values</a:t>
            </a:r>
            <a:endParaRPr dirty="0"/>
          </a:p>
        </p:txBody>
      </p:sp>
      <p:sp>
        <p:nvSpPr>
          <p:cNvPr id="1233" name="Google Shape;1233;p54"/>
          <p:cNvSpPr txBox="1">
            <a:spLocks noGrp="1"/>
          </p:cNvSpPr>
          <p:nvPr>
            <p:ph type="subTitle" idx="3"/>
          </p:nvPr>
        </p:nvSpPr>
        <p:spPr>
          <a:xfrm>
            <a:off x="6069094" y="3003648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Filled the null values with the median</a:t>
            </a:r>
            <a:endParaRPr dirty="0"/>
          </a:p>
        </p:txBody>
      </p:sp>
      <p:sp>
        <p:nvSpPr>
          <p:cNvPr id="1234" name="Google Shape;1234;p54"/>
          <p:cNvSpPr txBox="1">
            <a:spLocks noGrp="1"/>
          </p:cNvSpPr>
          <p:nvPr>
            <p:ph type="title" idx="4"/>
          </p:nvPr>
        </p:nvSpPr>
        <p:spPr>
          <a:xfrm>
            <a:off x="3627259" y="2608989"/>
            <a:ext cx="2210099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</a:t>
            </a:r>
            <a:endParaRPr dirty="0"/>
          </a:p>
        </p:txBody>
      </p:sp>
      <p:sp>
        <p:nvSpPr>
          <p:cNvPr id="1235" name="Google Shape;1235;p54"/>
          <p:cNvSpPr txBox="1">
            <a:spLocks noGrp="1"/>
          </p:cNvSpPr>
          <p:nvPr>
            <p:ph type="subTitle" idx="5"/>
          </p:nvPr>
        </p:nvSpPr>
        <p:spPr>
          <a:xfrm>
            <a:off x="3481405" y="3078372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Checked for outliers,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</a:t>
            </a:r>
            <a:r>
              <a:rPr lang="en" dirty="0"/>
              <a:t>roped values above 200 hours of play time.</a:t>
            </a:r>
            <a:endParaRPr dirty="0"/>
          </a:p>
        </p:txBody>
      </p:sp>
      <p:grpSp>
        <p:nvGrpSpPr>
          <p:cNvPr id="1236" name="Google Shape;1236;p54"/>
          <p:cNvGrpSpPr/>
          <p:nvPr/>
        </p:nvGrpSpPr>
        <p:grpSpPr>
          <a:xfrm>
            <a:off x="1429757" y="1980724"/>
            <a:ext cx="523881" cy="523881"/>
            <a:chOff x="1190625" y="238125"/>
            <a:chExt cx="5228350" cy="5228350"/>
          </a:xfrm>
        </p:grpSpPr>
        <p:sp>
          <p:nvSpPr>
            <p:cNvPr id="1237" name="Google Shape;1237;p54"/>
            <p:cNvSpPr/>
            <p:nvPr/>
          </p:nvSpPr>
          <p:spPr>
            <a:xfrm>
              <a:off x="1979175" y="238125"/>
              <a:ext cx="3651850" cy="1251175"/>
            </a:xfrm>
            <a:custGeom>
              <a:avLst/>
              <a:gdLst/>
              <a:ahLst/>
              <a:cxnLst/>
              <a:rect l="l" t="t" r="r" b="b"/>
              <a:pathLst>
                <a:path w="146074" h="50047" extrusionOk="0">
                  <a:moveTo>
                    <a:pt x="73037" y="0"/>
                  </a:moveTo>
                  <a:cubicBezTo>
                    <a:pt x="39803" y="0"/>
                    <a:pt x="11348" y="20783"/>
                    <a:pt x="1" y="50047"/>
                  </a:cubicBezTo>
                  <a:cubicBezTo>
                    <a:pt x="4241" y="47964"/>
                    <a:pt x="8971" y="46812"/>
                    <a:pt x="13971" y="46812"/>
                  </a:cubicBezTo>
                  <a:cubicBezTo>
                    <a:pt x="14289" y="46812"/>
                    <a:pt x="14633" y="46812"/>
                    <a:pt x="14976" y="46836"/>
                  </a:cubicBezTo>
                  <a:cubicBezTo>
                    <a:pt x="26152" y="26249"/>
                    <a:pt x="47989" y="12254"/>
                    <a:pt x="73037" y="12254"/>
                  </a:cubicBezTo>
                  <a:cubicBezTo>
                    <a:pt x="98060" y="12254"/>
                    <a:pt x="119898" y="26249"/>
                    <a:pt x="131098" y="46836"/>
                  </a:cubicBezTo>
                  <a:cubicBezTo>
                    <a:pt x="131417" y="46812"/>
                    <a:pt x="131760" y="46812"/>
                    <a:pt x="132103" y="46812"/>
                  </a:cubicBezTo>
                  <a:cubicBezTo>
                    <a:pt x="137078" y="46812"/>
                    <a:pt x="141833" y="47964"/>
                    <a:pt x="146073" y="50047"/>
                  </a:cubicBezTo>
                  <a:cubicBezTo>
                    <a:pt x="134701" y="20783"/>
                    <a:pt x="106246" y="0"/>
                    <a:pt x="7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800150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19264" y="0"/>
                  </a:moveTo>
                  <a:cubicBezTo>
                    <a:pt x="8627" y="0"/>
                    <a:pt x="0" y="8627"/>
                    <a:pt x="0" y="19264"/>
                  </a:cubicBezTo>
                  <a:lnTo>
                    <a:pt x="0" y="71762"/>
                  </a:lnTo>
                  <a:cubicBezTo>
                    <a:pt x="0" y="82399"/>
                    <a:pt x="8627" y="91001"/>
                    <a:pt x="19264" y="91001"/>
                  </a:cubicBezTo>
                  <a:cubicBezTo>
                    <a:pt x="27916" y="91001"/>
                    <a:pt x="35219" y="85291"/>
                    <a:pt x="37646" y="77448"/>
                  </a:cubicBezTo>
                  <a:cubicBezTo>
                    <a:pt x="53013" y="74923"/>
                    <a:pt x="64752" y="61566"/>
                    <a:pt x="64752" y="45513"/>
                  </a:cubicBezTo>
                  <a:cubicBezTo>
                    <a:pt x="64752" y="29435"/>
                    <a:pt x="53013" y="16078"/>
                    <a:pt x="37646" y="13553"/>
                  </a:cubicBezTo>
                  <a:cubicBezTo>
                    <a:pt x="35219" y="5711"/>
                    <a:pt x="27916" y="0"/>
                    <a:pt x="19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1190625" y="3619700"/>
              <a:ext cx="2275050" cy="1846775"/>
            </a:xfrm>
            <a:custGeom>
              <a:avLst/>
              <a:gdLst/>
              <a:ahLst/>
              <a:cxnLst/>
              <a:rect l="l" t="t" r="r" b="b"/>
              <a:pathLst>
                <a:path w="91002" h="73871" extrusionOk="0">
                  <a:moveTo>
                    <a:pt x="0" y="1"/>
                  </a:moveTo>
                  <a:lnTo>
                    <a:pt x="0" y="2109"/>
                  </a:lnTo>
                  <a:cubicBezTo>
                    <a:pt x="0" y="32696"/>
                    <a:pt x="23528" y="57891"/>
                    <a:pt x="53429" y="60513"/>
                  </a:cubicBezTo>
                  <a:cubicBezTo>
                    <a:pt x="55929" y="68258"/>
                    <a:pt x="63208" y="73870"/>
                    <a:pt x="71762" y="73870"/>
                  </a:cubicBezTo>
                  <a:cubicBezTo>
                    <a:pt x="82374" y="73870"/>
                    <a:pt x="91001" y="65243"/>
                    <a:pt x="91001" y="54631"/>
                  </a:cubicBezTo>
                  <a:cubicBezTo>
                    <a:pt x="91001" y="44019"/>
                    <a:pt x="82374" y="35367"/>
                    <a:pt x="71762" y="35367"/>
                  </a:cubicBezTo>
                  <a:cubicBezTo>
                    <a:pt x="63380" y="35367"/>
                    <a:pt x="56248" y="40759"/>
                    <a:pt x="53601" y="48234"/>
                  </a:cubicBezTo>
                  <a:cubicBezTo>
                    <a:pt x="32793" y="45979"/>
                    <a:pt x="16078" y="29902"/>
                    <a:pt x="12843" y="9412"/>
                  </a:cubicBezTo>
                  <a:cubicBezTo>
                    <a:pt x="8063" y="7084"/>
                    <a:pt x="3701" y="38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1190625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45513" y="0"/>
                  </a:moveTo>
                  <a:cubicBezTo>
                    <a:pt x="36861" y="0"/>
                    <a:pt x="29533" y="5711"/>
                    <a:pt x="27107" y="13553"/>
                  </a:cubicBezTo>
                  <a:cubicBezTo>
                    <a:pt x="11764" y="16078"/>
                    <a:pt x="0" y="29435"/>
                    <a:pt x="0" y="45513"/>
                  </a:cubicBezTo>
                  <a:cubicBezTo>
                    <a:pt x="0" y="61566"/>
                    <a:pt x="11764" y="74923"/>
                    <a:pt x="27107" y="77448"/>
                  </a:cubicBezTo>
                  <a:cubicBezTo>
                    <a:pt x="29533" y="85291"/>
                    <a:pt x="36861" y="91001"/>
                    <a:pt x="45513" y="91001"/>
                  </a:cubicBezTo>
                  <a:cubicBezTo>
                    <a:pt x="56125" y="91001"/>
                    <a:pt x="64752" y="82399"/>
                    <a:pt x="64752" y="71762"/>
                  </a:cubicBezTo>
                  <a:lnTo>
                    <a:pt x="64752" y="19264"/>
                  </a:lnTo>
                  <a:cubicBezTo>
                    <a:pt x="64752" y="8627"/>
                    <a:pt x="56125" y="0"/>
                    <a:pt x="45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54"/>
          <p:cNvGrpSpPr/>
          <p:nvPr/>
        </p:nvGrpSpPr>
        <p:grpSpPr>
          <a:xfrm>
            <a:off x="6769839" y="2060287"/>
            <a:ext cx="436412" cy="501399"/>
            <a:chOff x="1527600" y="238125"/>
            <a:chExt cx="4550700" cy="5228350"/>
          </a:xfrm>
        </p:grpSpPr>
        <p:sp>
          <p:nvSpPr>
            <p:cNvPr id="1242" name="Google Shape;1242;p54"/>
            <p:cNvSpPr/>
            <p:nvPr/>
          </p:nvSpPr>
          <p:spPr>
            <a:xfrm>
              <a:off x="1527600" y="973375"/>
              <a:ext cx="338875" cy="2609600"/>
            </a:xfrm>
            <a:custGeom>
              <a:avLst/>
              <a:gdLst/>
              <a:ahLst/>
              <a:cxnLst/>
              <a:rect l="l" t="t" r="r" b="b"/>
              <a:pathLst>
                <a:path w="13555" h="104384" extrusionOk="0">
                  <a:moveTo>
                    <a:pt x="13554" y="1"/>
                  </a:moveTo>
                  <a:lnTo>
                    <a:pt x="1790" y="11765"/>
                  </a:lnTo>
                  <a:cubicBezTo>
                    <a:pt x="638" y="12917"/>
                    <a:pt x="1" y="14461"/>
                    <a:pt x="1" y="16103"/>
                  </a:cubicBezTo>
                  <a:lnTo>
                    <a:pt x="1" y="88281"/>
                  </a:lnTo>
                  <a:cubicBezTo>
                    <a:pt x="1" y="89899"/>
                    <a:pt x="638" y="91467"/>
                    <a:pt x="1790" y="92619"/>
                  </a:cubicBezTo>
                  <a:lnTo>
                    <a:pt x="13554" y="104383"/>
                  </a:lnTo>
                  <a:lnTo>
                    <a:pt x="135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5738825" y="973375"/>
              <a:ext cx="339475" cy="2609600"/>
            </a:xfrm>
            <a:custGeom>
              <a:avLst/>
              <a:gdLst/>
              <a:ahLst/>
              <a:cxnLst/>
              <a:rect l="l" t="t" r="r" b="b"/>
              <a:pathLst>
                <a:path w="13579" h="104384" extrusionOk="0">
                  <a:moveTo>
                    <a:pt x="1" y="1"/>
                  </a:moveTo>
                  <a:lnTo>
                    <a:pt x="1" y="104383"/>
                  </a:lnTo>
                  <a:lnTo>
                    <a:pt x="11789" y="92619"/>
                  </a:lnTo>
                  <a:cubicBezTo>
                    <a:pt x="12917" y="91467"/>
                    <a:pt x="13578" y="89899"/>
                    <a:pt x="13578" y="88281"/>
                  </a:cubicBezTo>
                  <a:lnTo>
                    <a:pt x="13578" y="16103"/>
                  </a:lnTo>
                  <a:cubicBezTo>
                    <a:pt x="13578" y="14461"/>
                    <a:pt x="12917" y="12917"/>
                    <a:pt x="11789" y="1176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2172800" y="238125"/>
              <a:ext cx="3259700" cy="5228350"/>
            </a:xfrm>
            <a:custGeom>
              <a:avLst/>
              <a:gdLst/>
              <a:ahLst/>
              <a:cxnLst/>
              <a:rect l="l" t="t" r="r" b="b"/>
              <a:pathLst>
                <a:path w="130388" h="209134" extrusionOk="0">
                  <a:moveTo>
                    <a:pt x="84899" y="160802"/>
                  </a:moveTo>
                  <a:cubicBezTo>
                    <a:pt x="88281" y="160802"/>
                    <a:pt x="91026" y="163523"/>
                    <a:pt x="91026" y="166929"/>
                  </a:cubicBezTo>
                  <a:cubicBezTo>
                    <a:pt x="91026" y="170311"/>
                    <a:pt x="88281" y="173056"/>
                    <a:pt x="84899" y="173056"/>
                  </a:cubicBezTo>
                  <a:lnTo>
                    <a:pt x="45513" y="173056"/>
                  </a:lnTo>
                  <a:cubicBezTo>
                    <a:pt x="42131" y="173056"/>
                    <a:pt x="39386" y="170311"/>
                    <a:pt x="39386" y="166929"/>
                  </a:cubicBezTo>
                  <a:cubicBezTo>
                    <a:pt x="39386" y="163523"/>
                    <a:pt x="42131" y="160802"/>
                    <a:pt x="45513" y="160802"/>
                  </a:cubicBezTo>
                  <a:close/>
                  <a:moveTo>
                    <a:pt x="19264" y="0"/>
                  </a:moveTo>
                  <a:cubicBezTo>
                    <a:pt x="8530" y="0"/>
                    <a:pt x="1" y="8701"/>
                    <a:pt x="1" y="19264"/>
                  </a:cubicBezTo>
                  <a:lnTo>
                    <a:pt x="1" y="143940"/>
                  </a:lnTo>
                  <a:cubicBezTo>
                    <a:pt x="1" y="179894"/>
                    <a:pt x="29264" y="209133"/>
                    <a:pt x="65194" y="209133"/>
                  </a:cubicBezTo>
                  <a:cubicBezTo>
                    <a:pt x="101148" y="209133"/>
                    <a:pt x="130387" y="179894"/>
                    <a:pt x="130387" y="143940"/>
                  </a:cubicBezTo>
                  <a:lnTo>
                    <a:pt x="130387" y="19264"/>
                  </a:lnTo>
                  <a:cubicBezTo>
                    <a:pt x="130387" y="8529"/>
                    <a:pt x="121687" y="0"/>
                    <a:pt x="111148" y="0"/>
                  </a:cubicBezTo>
                  <a:lnTo>
                    <a:pt x="77326" y="0"/>
                  </a:lnTo>
                  <a:cubicBezTo>
                    <a:pt x="75218" y="0"/>
                    <a:pt x="73208" y="368"/>
                    <a:pt x="71321" y="1005"/>
                  </a:cubicBezTo>
                  <a:lnTo>
                    <a:pt x="71321" y="33822"/>
                  </a:lnTo>
                  <a:cubicBezTo>
                    <a:pt x="78943" y="36396"/>
                    <a:pt x="84458" y="43601"/>
                    <a:pt x="84458" y="52057"/>
                  </a:cubicBezTo>
                  <a:lnTo>
                    <a:pt x="84458" y="71762"/>
                  </a:lnTo>
                  <a:cubicBezTo>
                    <a:pt x="84458" y="80242"/>
                    <a:pt x="78943" y="87447"/>
                    <a:pt x="71321" y="89996"/>
                  </a:cubicBezTo>
                  <a:lnTo>
                    <a:pt x="71321" y="104579"/>
                  </a:lnTo>
                  <a:cubicBezTo>
                    <a:pt x="71321" y="107961"/>
                    <a:pt x="68576" y="110706"/>
                    <a:pt x="65194" y="110706"/>
                  </a:cubicBezTo>
                  <a:cubicBezTo>
                    <a:pt x="61812" y="110706"/>
                    <a:pt x="59067" y="107961"/>
                    <a:pt x="59067" y="104579"/>
                  </a:cubicBezTo>
                  <a:lnTo>
                    <a:pt x="59067" y="89996"/>
                  </a:lnTo>
                  <a:cubicBezTo>
                    <a:pt x="51444" y="87447"/>
                    <a:pt x="45955" y="80242"/>
                    <a:pt x="45955" y="71762"/>
                  </a:cubicBezTo>
                  <a:lnTo>
                    <a:pt x="45955" y="52057"/>
                  </a:lnTo>
                  <a:cubicBezTo>
                    <a:pt x="45955" y="43601"/>
                    <a:pt x="51444" y="36396"/>
                    <a:pt x="59067" y="33822"/>
                  </a:cubicBezTo>
                  <a:lnTo>
                    <a:pt x="59067" y="1005"/>
                  </a:lnTo>
                  <a:cubicBezTo>
                    <a:pt x="57204" y="368"/>
                    <a:pt x="55194" y="0"/>
                    <a:pt x="530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3628000" y="1364900"/>
              <a:ext cx="349900" cy="841900"/>
            </a:xfrm>
            <a:custGeom>
              <a:avLst/>
              <a:gdLst/>
              <a:ahLst/>
              <a:cxnLst/>
              <a:rect l="l" t="t" r="r" b="b"/>
              <a:pathLst>
                <a:path w="13996" h="33676" extrusionOk="0">
                  <a:moveTo>
                    <a:pt x="6986" y="1"/>
                  </a:moveTo>
                  <a:cubicBezTo>
                    <a:pt x="3138" y="1"/>
                    <a:pt x="1" y="3138"/>
                    <a:pt x="1" y="6986"/>
                  </a:cubicBezTo>
                  <a:lnTo>
                    <a:pt x="1" y="26691"/>
                  </a:lnTo>
                  <a:cubicBezTo>
                    <a:pt x="1" y="30539"/>
                    <a:pt x="3138" y="33676"/>
                    <a:pt x="6986" y="33676"/>
                  </a:cubicBezTo>
                  <a:cubicBezTo>
                    <a:pt x="10858" y="33676"/>
                    <a:pt x="13995" y="30539"/>
                    <a:pt x="13995" y="26691"/>
                  </a:cubicBezTo>
                  <a:lnTo>
                    <a:pt x="13995" y="6986"/>
                  </a:lnTo>
                  <a:cubicBezTo>
                    <a:pt x="13995" y="3138"/>
                    <a:pt x="10858" y="1"/>
                    <a:pt x="69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54"/>
          <p:cNvGrpSpPr/>
          <p:nvPr/>
        </p:nvGrpSpPr>
        <p:grpSpPr>
          <a:xfrm>
            <a:off x="3977641" y="1924569"/>
            <a:ext cx="523881" cy="523881"/>
            <a:chOff x="1190625" y="238125"/>
            <a:chExt cx="5228350" cy="5228350"/>
          </a:xfrm>
        </p:grpSpPr>
        <p:sp>
          <p:nvSpPr>
            <p:cNvPr id="1247" name="Google Shape;1247;p54"/>
            <p:cNvSpPr/>
            <p:nvPr/>
          </p:nvSpPr>
          <p:spPr>
            <a:xfrm>
              <a:off x="1853575" y="901075"/>
              <a:ext cx="3902425" cy="3902425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4"/>
          <p:cNvGrpSpPr/>
          <p:nvPr/>
        </p:nvGrpSpPr>
        <p:grpSpPr>
          <a:xfrm>
            <a:off x="434875" y="1159275"/>
            <a:ext cx="8129193" cy="3535207"/>
            <a:chOff x="434875" y="1159275"/>
            <a:chExt cx="8129193" cy="3535207"/>
          </a:xfrm>
        </p:grpSpPr>
        <p:grpSp>
          <p:nvGrpSpPr>
            <p:cNvPr id="1253" name="Google Shape;1253;p54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1254" name="Google Shape;1254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" name="Google Shape;1258;p54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54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1264" name="Google Shape;1264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3"/>
          <p:cNvSpPr txBox="1">
            <a:spLocks noGrp="1"/>
          </p:cNvSpPr>
          <p:nvPr>
            <p:ph type="title"/>
          </p:nvPr>
        </p:nvSpPr>
        <p:spPr>
          <a:xfrm>
            <a:off x="-23620" y="2631177"/>
            <a:ext cx="5075651" cy="636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VISUAILIZATION</a:t>
            </a:r>
            <a:endParaRPr dirty="0"/>
          </a:p>
        </p:txBody>
      </p:sp>
      <p:grpSp>
        <p:nvGrpSpPr>
          <p:cNvPr id="891" name="Google Shape;891;p53"/>
          <p:cNvGrpSpPr/>
          <p:nvPr/>
        </p:nvGrpSpPr>
        <p:grpSpPr>
          <a:xfrm>
            <a:off x="5032847" y="888966"/>
            <a:ext cx="3537900" cy="3681776"/>
            <a:chOff x="5032847" y="888966"/>
            <a:chExt cx="3537900" cy="3681776"/>
          </a:xfrm>
        </p:grpSpPr>
        <p:sp>
          <p:nvSpPr>
            <p:cNvPr id="892" name="Google Shape;892;p53"/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3" name="Google Shape;893;p53"/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53"/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53"/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53"/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53"/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3"/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3"/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53"/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53"/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3"/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3"/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3"/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53"/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53"/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3"/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53"/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53"/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53"/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53"/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3"/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53"/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53"/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3"/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53"/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3"/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53"/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53"/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53"/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53"/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53"/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53"/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53"/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53"/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53"/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53"/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53"/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53"/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53"/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3"/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3"/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3"/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3"/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3"/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3"/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3"/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3"/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3"/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3"/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3"/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3"/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3"/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3"/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3"/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3"/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3"/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3"/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3"/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3"/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3"/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3"/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3"/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3"/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3"/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3"/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3"/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3"/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3"/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3"/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3"/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3"/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3"/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3"/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3"/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3"/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3"/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53"/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3"/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3"/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3"/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3"/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3"/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3"/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3"/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3"/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53"/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53"/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3"/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3"/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3"/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3"/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3"/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3"/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3"/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3"/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3"/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3"/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3"/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3"/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3"/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3"/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3"/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3"/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53"/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53"/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53"/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53"/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53"/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53"/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53"/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53"/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3"/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53"/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53"/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53"/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53"/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53"/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53"/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53"/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53"/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3"/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3"/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3"/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53"/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3"/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53"/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53"/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53"/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53"/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53"/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53"/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53"/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3"/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53"/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53"/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53"/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53"/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53"/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53"/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53"/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53"/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53"/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53"/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53"/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3"/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3"/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3"/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3"/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3"/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3"/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53"/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53"/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3"/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53"/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53"/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53"/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53"/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53"/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53"/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3"/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53"/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53"/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53"/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53"/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53"/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53"/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53"/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53"/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53"/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53"/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53"/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53"/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53"/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53"/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53"/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53"/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53"/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53"/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53"/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53"/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53"/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3"/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3"/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3"/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3"/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3"/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3"/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3"/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3"/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3"/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3"/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3"/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3"/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3"/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3"/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3"/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3"/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3"/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3"/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3"/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3"/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3"/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3"/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53"/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53"/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53"/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53"/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53"/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3"/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53"/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53"/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53"/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53"/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53"/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53"/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53"/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53"/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53"/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53"/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53"/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53"/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53"/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53"/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53"/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53"/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53"/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53"/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53"/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53"/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53"/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53"/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53"/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3"/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53"/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53"/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53"/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53"/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53"/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53"/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53"/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53"/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53"/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53"/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53"/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53"/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53"/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53"/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53"/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53"/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53"/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53"/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53"/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53"/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53"/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53"/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53"/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53"/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53"/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3"/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3"/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3"/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3"/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3"/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3"/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3"/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6" name="Google Shape;1186;p53"/>
          <p:cNvCxnSpPr/>
          <p:nvPr/>
        </p:nvCxnSpPr>
        <p:spPr>
          <a:xfrm rot="10800000">
            <a:off x="4013" y="3269650"/>
            <a:ext cx="42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53"/>
          <p:cNvSpPr/>
          <p:nvPr/>
        </p:nvSpPr>
        <p:spPr>
          <a:xfrm rot="10800000" flipH="1">
            <a:off x="4296125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189" name="Google Shape;1189;p53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190" name="Google Shape;1190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53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53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219" name="Google Shape;1219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53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תמונה 18">
            <a:extLst>
              <a:ext uri="{FF2B5EF4-FFF2-40B4-BE49-F238E27FC236}">
                <a16:creationId xmlns:a16="http://schemas.microsoft.com/office/drawing/2014/main" id="{6D4D0874-8EE9-4A7B-9E9E-1FBAC8D0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82" y="3688080"/>
            <a:ext cx="1389738" cy="145542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586BB8DE-6B8D-45C3-BBCD-0089F9C19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500" y="122370"/>
            <a:ext cx="4637785" cy="214947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37BF698-66B7-49BB-B157-5F5B64F4D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063" y="2489401"/>
            <a:ext cx="4754136" cy="2149476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28521AC-B6C0-47B6-BA59-0631127046AD}"/>
              </a:ext>
            </a:extLst>
          </p:cNvPr>
          <p:cNvSpPr txBox="1"/>
          <p:nvPr/>
        </p:nvSpPr>
        <p:spPr>
          <a:xfrm>
            <a:off x="65785" y="1"/>
            <a:ext cx="51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7743C"/>
                </a:solidFill>
                <a:latin typeface="Saira SemiCondensed ExtraBold" panose="020B0604020202020204" charset="0"/>
              </a:rPr>
              <a:t>Platforms Visualization</a:t>
            </a:r>
            <a:endParaRPr lang="en-IL" sz="3200" dirty="0">
              <a:solidFill>
                <a:srgbClr val="F7743C"/>
              </a:solidFill>
              <a:latin typeface="Saira SemiCondensed ExtraBold" panose="020B060402020202020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754466E-AA2B-4BF5-8318-58B7049D586E}"/>
              </a:ext>
            </a:extLst>
          </p:cNvPr>
          <p:cNvSpPr txBox="1"/>
          <p:nvPr/>
        </p:nvSpPr>
        <p:spPr>
          <a:xfrm>
            <a:off x="65785" y="672645"/>
            <a:ext cx="38220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After combining PlayStation 5 platform with the rating, we can see from the graph that there’s not a connection between if the game available on this platform and it’s rating.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On the other hand, this graph show’s the connection between rating and pc.                                           we can see a strong connection between the Game’s rating and that the game is available to play on PC.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28521AC-B6C0-47B6-BA59-0631127046AD}"/>
              </a:ext>
            </a:extLst>
          </p:cNvPr>
          <p:cNvSpPr txBox="1"/>
          <p:nvPr/>
        </p:nvSpPr>
        <p:spPr>
          <a:xfrm>
            <a:off x="65785" y="1"/>
            <a:ext cx="5196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7743C"/>
                </a:solidFill>
                <a:latin typeface="Saira SemiCondensed ExtraBold" panose="020B0604020202020204" charset="0"/>
              </a:rPr>
              <a:t>Genres Visualization</a:t>
            </a:r>
            <a:endParaRPr lang="en-IL" sz="3200" dirty="0">
              <a:solidFill>
                <a:srgbClr val="F7743C"/>
              </a:solidFill>
              <a:latin typeface="Saira SemiCondensed ExtraBold" panose="020B060402020202020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E754466E-AA2B-4BF5-8318-58B7049D586E}"/>
              </a:ext>
            </a:extLst>
          </p:cNvPr>
          <p:cNvSpPr txBox="1"/>
          <p:nvPr/>
        </p:nvSpPr>
        <p:spPr>
          <a:xfrm>
            <a:off x="164460" y="1225232"/>
            <a:ext cx="34931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From this graph we can see that if the genre of the game is strategy we can assume it’s rating will be between 50 to 80.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On the other graph we can see that most of the shooters game’s rating are low,</a:t>
            </a:r>
            <a:r>
              <a:rPr lang="en-US" sz="18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                but there’s some shooter games that are successful</a:t>
            </a:r>
            <a:endParaRPr lang="en-US" sz="160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DD17E26-F27D-44AA-80B3-1522DEDC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87" y="2745942"/>
            <a:ext cx="5194813" cy="216116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6E7AB60-1CCB-4846-AF9A-8FFAA9D35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051" y="292388"/>
            <a:ext cx="5196949" cy="22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32458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730</Words>
  <Application>Microsoft Office PowerPoint</Application>
  <PresentationFormat>‫הצגה על המסך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5" baseType="lpstr">
      <vt:lpstr>Arimo</vt:lpstr>
      <vt:lpstr>Arial</vt:lpstr>
      <vt:lpstr>Dela Gothic One</vt:lpstr>
      <vt:lpstr>Saira SemiCondensed ExtraBold</vt:lpstr>
      <vt:lpstr>Roboto Condensed Light</vt:lpstr>
      <vt:lpstr>Didact Gothic</vt:lpstr>
      <vt:lpstr>Sora</vt:lpstr>
      <vt:lpstr>Electronic Sports Company Project Proposal by Slidesgo</vt:lpstr>
      <vt:lpstr>GAME’S RATING and what’s effect them. </vt:lpstr>
      <vt:lpstr>Our Research Question:  CAN WE PREDICT THE GAME'S RATING?  </vt:lpstr>
      <vt:lpstr>Data Source of information:</vt:lpstr>
      <vt:lpstr>Data Cleaning</vt:lpstr>
      <vt:lpstr>01</vt:lpstr>
      <vt:lpstr>Data Cleaning: Average Play Time</vt:lpstr>
      <vt:lpstr>EDA AND VISUAILIZATION</vt:lpstr>
      <vt:lpstr>מצגת של PowerPoint‏</vt:lpstr>
      <vt:lpstr>מצגת של PowerPoint‏</vt:lpstr>
      <vt:lpstr>Machine Learning</vt:lpstr>
      <vt:lpstr>מצגת של PowerPoint‏</vt:lpstr>
      <vt:lpstr>ONE HOT: Games Platforms</vt:lpstr>
      <vt:lpstr>ONE HOT: Game Genres</vt:lpstr>
      <vt:lpstr>Linear Regression: Coefficion Result</vt:lpstr>
      <vt:lpstr>מצגת של PowerPoint‏</vt:lpstr>
      <vt:lpstr>Auto-sklearn 2.0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GAME’S RATING and what’s effect them. </dc:title>
  <dc:creator>ארד ביבס</dc:creator>
  <cp:lastModifiedBy>ארד ביבס</cp:lastModifiedBy>
  <cp:revision>5</cp:revision>
  <dcterms:modified xsi:type="dcterms:W3CDTF">2022-01-15T16:10:47Z</dcterms:modified>
</cp:coreProperties>
</file>